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715000" type="screen16x10"/>
  <p:notesSz cx="6858000" cy="9144000"/>
  <p:embeddedFontLst>
    <p:embeddedFont>
      <p:font typeface="Bebas Neue" panose="020B0606020202050201" pitchFamily="34" charset="0"/>
      <p:regular r:id="rId16"/>
    </p:embeddedFon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62B80-A9BA-4B05-A3AA-AE27985B36EC}" v="6" dt="2024-07-18T16:36:34.379"/>
  </p1510:revLst>
</p1510:revInfo>
</file>

<file path=ppt/tableStyles.xml><?xml version="1.0" encoding="utf-8"?>
<a:tblStyleLst xmlns:a="http://schemas.openxmlformats.org/drawingml/2006/main" def="{C7F3DC20-C79B-4616-B8A6-77D3245FDEE2}">
  <a:tblStyle styleId="{C7F3DC20-C79B-4616-B8A6-77D3245FDEE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450"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b5ef235de7_0_24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b5ef235de7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TItle Slide Option 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67439e1147_0_16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67439e1147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Thank You Slide Option 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b5ef235de7_0_285: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b5ef235de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Quote Slide Option 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67439e1147_0_222: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67439e1147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Agenda Slide Option 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67439e1147_0_235: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67439e114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Body Slide Option 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e8fab99eb3_0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e8fab99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Body Slide Option 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e8fab99eb3_0_6: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e8fab99eb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Body Slide Option 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67439e1147_0_23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67439e114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Body Slide Option 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67439e1147_0_11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67439e114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TWEED/TIPS Resources Slide Option 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67439e1147_0_273: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67439e1147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TIPS Closing Slide Option 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docs.google.com/document/d/1TWxfnaQ19et_HlafHeC3-BqPzC6ZqvFHig419XNkYZo/edit#heading=h.kt9mmaj9nkhu" TargetMode="External"/><Relationship Id="rId2" Type="http://schemas.openxmlformats.org/officeDocument/2006/relationships/hyperlink" Target="https://docs.google.com/document/d/11u6pYtkmxHWPcDWSZjJV4d3yeVzoenWhV2BWqDFcYzI/edit" TargetMode="External"/><Relationship Id="rId1" Type="http://schemas.openxmlformats.org/officeDocument/2006/relationships/slideMaster" Target="../slideMasters/slideMaster1.xml"/><Relationship Id="rId4" Type="http://schemas.openxmlformats.org/officeDocument/2006/relationships/hyperlink" Target="https://docs.google.com/document/d/1FcG89199lYbGJMxUS4s1fmjPmpbb5pvxfFISa3OofcY/edit" TargetMode="Externa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shutterstock.com/images" TargetMode="External"/><Relationship Id="rId3" Type="http://schemas.openxmlformats.org/officeDocument/2006/relationships/hyperlink" Target="https://drive.google.com/drive/folders/1eoEa6x5U-T_VYVr-mU302DuFXFIrkIIn?usp=sharing" TargetMode="External"/><Relationship Id="rId7" Type="http://schemas.openxmlformats.org/officeDocument/2006/relationships/hyperlink" Target="https://www.dropbox.com/sh/m1mbxb446a415kx/AACDc1__hv2NVAyvKFWHGABca?dl=0" TargetMode="External"/><Relationship Id="rId2" Type="http://schemas.openxmlformats.org/officeDocument/2006/relationships/hyperlink" Target="https://docs.google.com/presentation/d/1rn0zB5Sfcnk644pR2ZL08152RVlh4w9Qf3L5i9hYHIc/edit#slide=id.g26744982f9d_0_58" TargetMode="External"/><Relationship Id="rId1" Type="http://schemas.openxmlformats.org/officeDocument/2006/relationships/slideMaster" Target="../slideMasters/slideMaster1.xml"/><Relationship Id="rId6" Type="http://schemas.openxmlformats.org/officeDocument/2006/relationships/hyperlink" Target="https://www.dropbox.com/scl/fo/h7yum7i6u7qw8do7xa8r7/h?rlkey=1nwi8r7ehge0fxurivzizw5pj&amp;dl=0" TargetMode="External"/><Relationship Id="rId5" Type="http://schemas.openxmlformats.org/officeDocument/2006/relationships/hyperlink" Target="https://www.dropbox.com/scl/fo/6c1e0p4xd2i931dtffhxj/h?rlkey=gykf9ps6eaghch8bj8vfixfzz&amp;dl=0" TargetMode="External"/><Relationship Id="rId4" Type="http://schemas.openxmlformats.org/officeDocument/2006/relationships/hyperlink" Target="https://coolsymbol.com/copy/Heavy_Triangle-Headed_Rightwards_Arrow_Symbol_%E2%9E%9E" TargetMode="External"/><Relationship Id="rId9" Type="http://schemas.openxmlformats.org/officeDocument/2006/relationships/hyperlink" Target="https://docs.google.com/document/d/1_NKD9nBpN0Din_poK8SgsY7PssFFjyUFFOvH3-121sM/edit#heading=h.4bdjffqmpsev"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uidelines ONLY">
  <p:cSld name="CUSTOM_16">
    <p:spTree>
      <p:nvGrpSpPr>
        <p:cNvPr id="1" name="Shape 9"/>
        <p:cNvGrpSpPr/>
        <p:nvPr/>
      </p:nvGrpSpPr>
      <p:grpSpPr>
        <a:xfrm>
          <a:off x="0" y="0"/>
          <a:ext cx="0" cy="0"/>
          <a:chOff x="0" y="0"/>
          <a:chExt cx="0" cy="0"/>
        </a:xfrm>
      </p:grpSpPr>
      <p:sp>
        <p:nvSpPr>
          <p:cNvPr id="10" name="Google Shape;10;p2"/>
          <p:cNvSpPr txBox="1"/>
          <p:nvPr/>
        </p:nvSpPr>
        <p:spPr>
          <a:xfrm>
            <a:off x="469700" y="2440800"/>
            <a:ext cx="8346300" cy="8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383838"/>
                </a:solidFill>
                <a:latin typeface="Bebas Neue"/>
                <a:ea typeface="Bebas Neue"/>
                <a:cs typeface="Bebas Neue"/>
                <a:sym typeface="Bebas Neue"/>
              </a:rPr>
              <a:t>Presentation Zen</a:t>
            </a:r>
            <a:endParaRPr sz="4000">
              <a:solidFill>
                <a:srgbClr val="383838"/>
              </a:solidFill>
              <a:latin typeface="Bebas Neue"/>
              <a:ea typeface="Bebas Neue"/>
              <a:cs typeface="Bebas Neue"/>
              <a:sym typeface="Bebas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EED Title Slide option 3">
  <p:cSld name="CUSTOM_15">
    <p:spTree>
      <p:nvGrpSpPr>
        <p:cNvPr id="1" name="Shape 96"/>
        <p:cNvGrpSpPr/>
        <p:nvPr/>
      </p:nvGrpSpPr>
      <p:grpSpPr>
        <a:xfrm>
          <a:off x="0" y="0"/>
          <a:ext cx="0" cy="0"/>
          <a:chOff x="0" y="0"/>
          <a:chExt cx="0" cy="0"/>
        </a:xfrm>
      </p:grpSpPr>
      <p:pic>
        <p:nvPicPr>
          <p:cNvPr id="97" name="Google Shape;97;p11"/>
          <p:cNvPicPr preferRelativeResize="0"/>
          <p:nvPr/>
        </p:nvPicPr>
        <p:blipFill>
          <a:blip r:embed="rId2">
            <a:alphaModFix/>
          </a:blip>
          <a:stretch>
            <a:fillRect/>
          </a:stretch>
        </p:blipFill>
        <p:spPr>
          <a:xfrm rot="5400000" flipH="1">
            <a:off x="1711350" y="-1719125"/>
            <a:ext cx="5715000" cy="9153250"/>
          </a:xfrm>
          <a:prstGeom prst="rect">
            <a:avLst/>
          </a:prstGeom>
          <a:noFill/>
          <a:ln>
            <a:noFill/>
          </a:ln>
        </p:spPr>
      </p:pic>
      <p:pic>
        <p:nvPicPr>
          <p:cNvPr id="98" name="Google Shape;98;p11"/>
          <p:cNvPicPr preferRelativeResize="0"/>
          <p:nvPr/>
        </p:nvPicPr>
        <p:blipFill>
          <a:blip r:embed="rId3">
            <a:alphaModFix/>
          </a:blip>
          <a:stretch>
            <a:fillRect/>
          </a:stretch>
        </p:blipFill>
        <p:spPr>
          <a:xfrm>
            <a:off x="340216" y="318359"/>
            <a:ext cx="2244577" cy="383600"/>
          </a:xfrm>
          <a:prstGeom prst="rect">
            <a:avLst/>
          </a:prstGeom>
          <a:noFill/>
          <a:ln>
            <a:noFill/>
          </a:ln>
        </p:spPr>
      </p:pic>
      <p:sp>
        <p:nvSpPr>
          <p:cNvPr id="99" name="Google Shape;99;p11"/>
          <p:cNvSpPr txBox="1"/>
          <p:nvPr/>
        </p:nvSpPr>
        <p:spPr>
          <a:xfrm>
            <a:off x="327475" y="968900"/>
            <a:ext cx="60174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pic>
        <p:nvPicPr>
          <p:cNvPr id="100" name="Google Shape;100;p11"/>
          <p:cNvPicPr preferRelativeResize="0"/>
          <p:nvPr/>
        </p:nvPicPr>
        <p:blipFill rotWithShape="1">
          <a:blip r:embed="rId4">
            <a:alphaModFix/>
          </a:blip>
          <a:srcRect b="11441"/>
          <a:stretch/>
        </p:blipFill>
        <p:spPr>
          <a:xfrm>
            <a:off x="0" y="2029400"/>
            <a:ext cx="9144003" cy="1074125"/>
          </a:xfrm>
          <a:prstGeom prst="rect">
            <a:avLst/>
          </a:prstGeom>
          <a:noFill/>
          <a:ln>
            <a:noFill/>
          </a:ln>
        </p:spPr>
      </p:pic>
      <p:sp>
        <p:nvSpPr>
          <p:cNvPr id="101" name="Google Shape;101;p11"/>
          <p:cNvSpPr txBox="1">
            <a:spLocks noGrp="1"/>
          </p:cNvSpPr>
          <p:nvPr>
            <p:ph type="subTitle" idx="1"/>
          </p:nvPr>
        </p:nvSpPr>
        <p:spPr>
          <a:xfrm>
            <a:off x="393725" y="2132250"/>
            <a:ext cx="8381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11"/>
          <p:cNvSpPr txBox="1">
            <a:spLocks noGrp="1"/>
          </p:cNvSpPr>
          <p:nvPr>
            <p:ph type="subTitle" idx="2"/>
          </p:nvPr>
        </p:nvSpPr>
        <p:spPr>
          <a:xfrm>
            <a:off x="393725" y="2565000"/>
            <a:ext cx="83814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11"/>
          <p:cNvSpPr>
            <a:spLocks noGrp="1"/>
          </p:cNvSpPr>
          <p:nvPr>
            <p:ph type="pic" idx="3"/>
          </p:nvPr>
        </p:nvSpPr>
        <p:spPr>
          <a:xfrm>
            <a:off x="472125" y="3395612"/>
            <a:ext cx="808200" cy="808200"/>
          </a:xfrm>
          <a:prstGeom prst="ellipse">
            <a:avLst/>
          </a:prstGeom>
          <a:noFill/>
          <a:ln>
            <a:noFill/>
          </a:ln>
        </p:spPr>
      </p:sp>
      <p:sp>
        <p:nvSpPr>
          <p:cNvPr id="104" name="Google Shape;104;p11"/>
          <p:cNvSpPr txBox="1">
            <a:spLocks noGrp="1"/>
          </p:cNvSpPr>
          <p:nvPr>
            <p:ph type="subTitle" idx="4"/>
          </p:nvPr>
        </p:nvSpPr>
        <p:spPr>
          <a:xfrm>
            <a:off x="128017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 name="Google Shape;105;p11"/>
          <p:cNvSpPr txBox="1">
            <a:spLocks noGrp="1"/>
          </p:cNvSpPr>
          <p:nvPr>
            <p:ph type="subTitle" idx="5"/>
          </p:nvPr>
        </p:nvSpPr>
        <p:spPr>
          <a:xfrm>
            <a:off x="128017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06" name="Google Shape;106;p11"/>
          <p:cNvSpPr txBox="1">
            <a:spLocks noGrp="1"/>
          </p:cNvSpPr>
          <p:nvPr>
            <p:ph type="subTitle" idx="6"/>
          </p:nvPr>
        </p:nvSpPr>
        <p:spPr>
          <a:xfrm>
            <a:off x="128017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 name="Google Shape;107;p11"/>
          <p:cNvSpPr txBox="1">
            <a:spLocks noGrp="1"/>
          </p:cNvSpPr>
          <p:nvPr>
            <p:ph type="subTitle" idx="7"/>
          </p:nvPr>
        </p:nvSpPr>
        <p:spPr>
          <a:xfrm>
            <a:off x="128017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08" name="Google Shape;108;p11"/>
          <p:cNvSpPr>
            <a:spLocks noGrp="1"/>
          </p:cNvSpPr>
          <p:nvPr>
            <p:ph type="pic" idx="8"/>
          </p:nvPr>
        </p:nvSpPr>
        <p:spPr>
          <a:xfrm>
            <a:off x="472125" y="4445462"/>
            <a:ext cx="808200" cy="8082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PS Title Slide option 3">
  <p:cSld name="CUSTOM_10">
    <p:spTree>
      <p:nvGrpSpPr>
        <p:cNvPr id="1" name="Shape 109"/>
        <p:cNvGrpSpPr/>
        <p:nvPr/>
      </p:nvGrpSpPr>
      <p:grpSpPr>
        <a:xfrm>
          <a:off x="0" y="0"/>
          <a:ext cx="0" cy="0"/>
          <a:chOff x="0" y="0"/>
          <a:chExt cx="0" cy="0"/>
        </a:xfrm>
      </p:grpSpPr>
      <p:sp>
        <p:nvSpPr>
          <p:cNvPr id="110" name="Google Shape;110;p12"/>
          <p:cNvSpPr/>
          <p:nvPr/>
        </p:nvSpPr>
        <p:spPr>
          <a:xfrm>
            <a:off x="0" y="2021925"/>
            <a:ext cx="9144000" cy="1084200"/>
          </a:xfrm>
          <a:prstGeom prst="rect">
            <a:avLst/>
          </a:prstGeom>
          <a:solidFill>
            <a:srgbClr val="24ABE2"/>
          </a:solidFill>
          <a:ln w="9525" cap="flat" cmpd="sng">
            <a:solidFill>
              <a:srgbClr val="24AB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4ABE2"/>
              </a:highlight>
              <a:latin typeface="Proxima Nova"/>
              <a:ea typeface="Proxima Nova"/>
              <a:cs typeface="Proxima Nova"/>
              <a:sym typeface="Proxima Nova"/>
            </a:endParaRPr>
          </a:p>
        </p:txBody>
      </p:sp>
      <p:pic>
        <p:nvPicPr>
          <p:cNvPr id="111" name="Google Shape;111;p12"/>
          <p:cNvPicPr preferRelativeResize="0"/>
          <p:nvPr/>
        </p:nvPicPr>
        <p:blipFill>
          <a:blip r:embed="rId2">
            <a:alphaModFix/>
          </a:blip>
          <a:stretch>
            <a:fillRect/>
          </a:stretch>
        </p:blipFill>
        <p:spPr>
          <a:xfrm>
            <a:off x="340216" y="318359"/>
            <a:ext cx="2244577" cy="383600"/>
          </a:xfrm>
          <a:prstGeom prst="rect">
            <a:avLst/>
          </a:prstGeom>
          <a:noFill/>
          <a:ln>
            <a:noFill/>
          </a:ln>
        </p:spPr>
      </p:pic>
      <p:sp>
        <p:nvSpPr>
          <p:cNvPr id="112" name="Google Shape;112;p12"/>
          <p:cNvSpPr txBox="1">
            <a:spLocks noGrp="1"/>
          </p:cNvSpPr>
          <p:nvPr>
            <p:ph type="subTitle" idx="1"/>
          </p:nvPr>
        </p:nvSpPr>
        <p:spPr>
          <a:xfrm>
            <a:off x="393725" y="2132250"/>
            <a:ext cx="82707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200"/>
              <a:buNone/>
              <a:defRPr sz="2200" b="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3" name="Google Shape;113;p12"/>
          <p:cNvSpPr txBox="1">
            <a:spLocks noGrp="1"/>
          </p:cNvSpPr>
          <p:nvPr>
            <p:ph type="subTitle" idx="2"/>
          </p:nvPr>
        </p:nvSpPr>
        <p:spPr>
          <a:xfrm>
            <a:off x="393725" y="2565000"/>
            <a:ext cx="82707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None/>
              <a:defRPr sz="1700" i="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4" name="Google Shape;114;p12"/>
          <p:cNvSpPr txBox="1"/>
          <p:nvPr/>
        </p:nvSpPr>
        <p:spPr>
          <a:xfrm>
            <a:off x="280500" y="7403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383838"/>
                </a:solidFill>
                <a:latin typeface="Bebas Neue"/>
                <a:ea typeface="Bebas Neue"/>
                <a:cs typeface="Bebas Neue"/>
                <a:sym typeface="Bebas Neue"/>
              </a:rPr>
              <a:t>TIPS</a:t>
            </a:r>
            <a:endParaRPr sz="8000">
              <a:solidFill>
                <a:srgbClr val="383838"/>
              </a:solidFill>
            </a:endParaRPr>
          </a:p>
        </p:txBody>
      </p:sp>
      <p:sp>
        <p:nvSpPr>
          <p:cNvPr id="115" name="Google Shape;115;p12"/>
          <p:cNvSpPr txBox="1"/>
          <p:nvPr/>
        </p:nvSpPr>
        <p:spPr>
          <a:xfrm>
            <a:off x="1732125" y="1123588"/>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83838"/>
                </a:solidFill>
                <a:latin typeface="Bebas Neue"/>
                <a:ea typeface="Bebas Neue"/>
                <a:cs typeface="Bebas Neue"/>
                <a:sym typeface="Bebas Neue"/>
              </a:rPr>
              <a:t>TEACHING FOR IMPROVEMENT </a:t>
            </a:r>
            <a:endParaRPr sz="1700">
              <a:solidFill>
                <a:srgbClr val="383838"/>
              </a:solidFill>
              <a:latin typeface="Bebas Neue"/>
              <a:ea typeface="Bebas Neue"/>
              <a:cs typeface="Bebas Neue"/>
              <a:sym typeface="Bebas Neue"/>
            </a:endParaRPr>
          </a:p>
          <a:p>
            <a:pPr marL="0" lvl="0" indent="0" algn="l" rtl="0">
              <a:spcBef>
                <a:spcPts val="0"/>
              </a:spcBef>
              <a:spcAft>
                <a:spcPts val="0"/>
              </a:spcAft>
              <a:buNone/>
            </a:pPr>
            <a:r>
              <a:rPr lang="en" sz="1700">
                <a:solidFill>
                  <a:srgbClr val="383838"/>
                </a:solidFill>
                <a:latin typeface="Bebas Neue"/>
                <a:ea typeface="Bebas Neue"/>
                <a:cs typeface="Bebas Neue"/>
                <a:sym typeface="Bebas Neue"/>
              </a:rPr>
              <a:t>&amp; PROGRAM SUCCESS</a:t>
            </a:r>
            <a:endParaRPr sz="1700">
              <a:solidFill>
                <a:srgbClr val="383838"/>
              </a:solidFill>
              <a:latin typeface="Bebas Neue"/>
              <a:ea typeface="Bebas Neue"/>
              <a:cs typeface="Bebas Neue"/>
              <a:sym typeface="Bebas Neue"/>
            </a:endParaRPr>
          </a:p>
        </p:txBody>
      </p:sp>
      <p:cxnSp>
        <p:nvCxnSpPr>
          <p:cNvPr id="116" name="Google Shape;116;p12"/>
          <p:cNvCxnSpPr/>
          <p:nvPr/>
        </p:nvCxnSpPr>
        <p:spPr>
          <a:xfrm>
            <a:off x="1799550" y="1122013"/>
            <a:ext cx="2178900" cy="0"/>
          </a:xfrm>
          <a:prstGeom prst="straightConnector1">
            <a:avLst/>
          </a:prstGeom>
          <a:noFill/>
          <a:ln w="9525" cap="flat" cmpd="sng">
            <a:solidFill>
              <a:srgbClr val="000000"/>
            </a:solidFill>
            <a:prstDash val="dot"/>
            <a:round/>
            <a:headEnd type="none" w="med" len="med"/>
            <a:tailEnd type="none" w="med" len="med"/>
          </a:ln>
        </p:spPr>
      </p:cxnSp>
      <p:cxnSp>
        <p:nvCxnSpPr>
          <p:cNvPr id="117" name="Google Shape;117;p12"/>
          <p:cNvCxnSpPr/>
          <p:nvPr/>
        </p:nvCxnSpPr>
        <p:spPr>
          <a:xfrm>
            <a:off x="1805475" y="1808025"/>
            <a:ext cx="2187300" cy="0"/>
          </a:xfrm>
          <a:prstGeom prst="straightConnector1">
            <a:avLst/>
          </a:prstGeom>
          <a:noFill/>
          <a:ln w="9525" cap="flat" cmpd="sng">
            <a:solidFill>
              <a:srgbClr val="000000"/>
            </a:solidFill>
            <a:prstDash val="dot"/>
            <a:round/>
            <a:headEnd type="none" w="med" len="med"/>
            <a:tailEnd type="none" w="med" len="med"/>
          </a:ln>
        </p:spPr>
      </p:cxnSp>
      <p:sp>
        <p:nvSpPr>
          <p:cNvPr id="118" name="Google Shape;118;p12"/>
          <p:cNvSpPr>
            <a:spLocks noGrp="1"/>
          </p:cNvSpPr>
          <p:nvPr>
            <p:ph type="pic" idx="3"/>
          </p:nvPr>
        </p:nvSpPr>
        <p:spPr>
          <a:xfrm>
            <a:off x="447675" y="3395612"/>
            <a:ext cx="808200" cy="808200"/>
          </a:xfrm>
          <a:prstGeom prst="ellipse">
            <a:avLst/>
          </a:prstGeom>
          <a:noFill/>
          <a:ln>
            <a:noFill/>
          </a:ln>
        </p:spPr>
      </p:sp>
      <p:sp>
        <p:nvSpPr>
          <p:cNvPr id="119" name="Google Shape;119;p12"/>
          <p:cNvSpPr txBox="1">
            <a:spLocks noGrp="1"/>
          </p:cNvSpPr>
          <p:nvPr>
            <p:ph type="subTitle" idx="4"/>
          </p:nvPr>
        </p:nvSpPr>
        <p:spPr>
          <a:xfrm>
            <a:off x="125572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2"/>
          <p:cNvSpPr txBox="1">
            <a:spLocks noGrp="1"/>
          </p:cNvSpPr>
          <p:nvPr>
            <p:ph type="subTitle" idx="5"/>
          </p:nvPr>
        </p:nvSpPr>
        <p:spPr>
          <a:xfrm>
            <a:off x="125572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21" name="Google Shape;121;p12"/>
          <p:cNvSpPr txBox="1">
            <a:spLocks noGrp="1"/>
          </p:cNvSpPr>
          <p:nvPr>
            <p:ph type="subTitle" idx="6"/>
          </p:nvPr>
        </p:nvSpPr>
        <p:spPr>
          <a:xfrm>
            <a:off x="125572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12"/>
          <p:cNvSpPr txBox="1">
            <a:spLocks noGrp="1"/>
          </p:cNvSpPr>
          <p:nvPr>
            <p:ph type="subTitle" idx="7"/>
          </p:nvPr>
        </p:nvSpPr>
        <p:spPr>
          <a:xfrm>
            <a:off x="125572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23" name="Google Shape;123;p12"/>
          <p:cNvSpPr>
            <a:spLocks noGrp="1"/>
          </p:cNvSpPr>
          <p:nvPr>
            <p:ph type="pic" idx="8"/>
          </p:nvPr>
        </p:nvSpPr>
        <p:spPr>
          <a:xfrm>
            <a:off x="447675" y="4445462"/>
            <a:ext cx="808200" cy="8082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EED Title Slide option 4">
  <p:cSld name="CUSTOM_1">
    <p:spTree>
      <p:nvGrpSpPr>
        <p:cNvPr id="1" name="Shape 124"/>
        <p:cNvGrpSpPr/>
        <p:nvPr/>
      </p:nvGrpSpPr>
      <p:grpSpPr>
        <a:xfrm>
          <a:off x="0" y="0"/>
          <a:ext cx="0" cy="0"/>
          <a:chOff x="0" y="0"/>
          <a:chExt cx="0" cy="0"/>
        </a:xfrm>
      </p:grpSpPr>
      <p:pic>
        <p:nvPicPr>
          <p:cNvPr id="125" name="Google Shape;125;p13"/>
          <p:cNvPicPr preferRelativeResize="0"/>
          <p:nvPr/>
        </p:nvPicPr>
        <p:blipFill>
          <a:blip r:embed="rId2">
            <a:alphaModFix/>
          </a:blip>
          <a:stretch>
            <a:fillRect/>
          </a:stretch>
        </p:blipFill>
        <p:spPr>
          <a:xfrm>
            <a:off x="6720791" y="394559"/>
            <a:ext cx="2244577" cy="383600"/>
          </a:xfrm>
          <a:prstGeom prst="rect">
            <a:avLst/>
          </a:prstGeom>
          <a:noFill/>
          <a:ln>
            <a:noFill/>
          </a:ln>
        </p:spPr>
      </p:pic>
      <p:cxnSp>
        <p:nvCxnSpPr>
          <p:cNvPr id="126" name="Google Shape;126;p13"/>
          <p:cNvCxnSpPr/>
          <p:nvPr/>
        </p:nvCxnSpPr>
        <p:spPr>
          <a:xfrm>
            <a:off x="482075" y="3088625"/>
            <a:ext cx="8179800" cy="0"/>
          </a:xfrm>
          <a:prstGeom prst="straightConnector1">
            <a:avLst/>
          </a:prstGeom>
          <a:noFill/>
          <a:ln w="9525" cap="flat" cmpd="sng">
            <a:solidFill>
              <a:srgbClr val="595959"/>
            </a:solidFill>
            <a:prstDash val="dot"/>
            <a:round/>
            <a:headEnd type="none" w="med" len="med"/>
            <a:tailEnd type="none" w="med" len="med"/>
          </a:ln>
        </p:spPr>
      </p:cxnSp>
      <p:sp>
        <p:nvSpPr>
          <p:cNvPr id="127" name="Google Shape;127;p13"/>
          <p:cNvSpPr/>
          <p:nvPr/>
        </p:nvSpPr>
        <p:spPr>
          <a:xfrm rot="10800000" flipH="1">
            <a:off x="0" y="-125"/>
            <a:ext cx="7955100" cy="2140800"/>
          </a:xfrm>
          <a:prstGeom prst="rtTriangle">
            <a:avLst/>
          </a:prstGeom>
          <a:solidFill>
            <a:srgbClr val="FBED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28" name="Google Shape;128;p13"/>
          <p:cNvSpPr/>
          <p:nvPr/>
        </p:nvSpPr>
        <p:spPr>
          <a:xfrm flipH="1">
            <a:off x="5769300" y="4564800"/>
            <a:ext cx="3374700" cy="1158000"/>
          </a:xfrm>
          <a:prstGeom prst="rtTriangle">
            <a:avLst/>
          </a:prstGeom>
          <a:solidFill>
            <a:srgbClr val="FBED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29" name="Google Shape;129;p13"/>
          <p:cNvSpPr txBox="1">
            <a:spLocks noGrp="1"/>
          </p:cNvSpPr>
          <p:nvPr>
            <p:ph type="subTitle" idx="1"/>
          </p:nvPr>
        </p:nvSpPr>
        <p:spPr>
          <a:xfrm>
            <a:off x="2307413"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13"/>
          <p:cNvSpPr txBox="1">
            <a:spLocks noGrp="1"/>
          </p:cNvSpPr>
          <p:nvPr>
            <p:ph type="subTitle" idx="2"/>
          </p:nvPr>
        </p:nvSpPr>
        <p:spPr>
          <a:xfrm>
            <a:off x="2374663"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31" name="Google Shape;131;p13"/>
          <p:cNvSpPr txBox="1">
            <a:spLocks noGrp="1"/>
          </p:cNvSpPr>
          <p:nvPr>
            <p:ph type="subTitle" idx="3"/>
          </p:nvPr>
        </p:nvSpPr>
        <p:spPr>
          <a:xfrm>
            <a:off x="4591938"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13"/>
          <p:cNvSpPr txBox="1">
            <a:spLocks noGrp="1"/>
          </p:cNvSpPr>
          <p:nvPr>
            <p:ph type="subTitle" idx="4"/>
          </p:nvPr>
        </p:nvSpPr>
        <p:spPr>
          <a:xfrm>
            <a:off x="4659188"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33" name="Google Shape;133;p13"/>
          <p:cNvSpPr txBox="1">
            <a:spLocks noGrp="1"/>
          </p:cNvSpPr>
          <p:nvPr>
            <p:ph type="subTitle" idx="5"/>
          </p:nvPr>
        </p:nvSpPr>
        <p:spPr>
          <a:xfrm>
            <a:off x="393575" y="2280125"/>
            <a:ext cx="82683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100"/>
              <a:buFont typeface="Bebas Neue"/>
              <a:buNone/>
              <a:defRPr sz="4100">
                <a:latin typeface="Bebas Neue"/>
                <a:ea typeface="Bebas Neue"/>
                <a:cs typeface="Bebas Neue"/>
                <a:sym typeface="Bebas Neu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13"/>
          <p:cNvSpPr txBox="1">
            <a:spLocks noGrp="1"/>
          </p:cNvSpPr>
          <p:nvPr>
            <p:ph type="subTitle" idx="6"/>
          </p:nvPr>
        </p:nvSpPr>
        <p:spPr>
          <a:xfrm>
            <a:off x="482225" y="3073938"/>
            <a:ext cx="8179800" cy="5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p13"/>
          <p:cNvSpPr txBox="1"/>
          <p:nvPr/>
        </p:nvSpPr>
        <p:spPr>
          <a:xfrm>
            <a:off x="207450" y="213000"/>
            <a:ext cx="5426100" cy="594300"/>
          </a:xfrm>
          <a:prstGeom prst="rect">
            <a:avLst/>
          </a:prstGeom>
          <a:noFill/>
          <a:ln>
            <a:noFill/>
          </a:ln>
        </p:spPr>
        <p:txBody>
          <a:bodyPr spcFirstLastPara="1" wrap="square" lIns="91425" tIns="91425" rIns="91425" bIns="91425" anchor="b" anchorCtr="0">
            <a:normAutofit fontScale="77500" lnSpcReduction="200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sp>
        <p:nvSpPr>
          <p:cNvPr id="136" name="Google Shape;136;p13"/>
          <p:cNvSpPr>
            <a:spLocks noGrp="1"/>
          </p:cNvSpPr>
          <p:nvPr>
            <p:ph type="pic" idx="7"/>
          </p:nvPr>
        </p:nvSpPr>
        <p:spPr>
          <a:xfrm>
            <a:off x="3025625" y="3691362"/>
            <a:ext cx="808200" cy="808200"/>
          </a:xfrm>
          <a:prstGeom prst="ellipse">
            <a:avLst/>
          </a:prstGeom>
          <a:noFill/>
          <a:ln>
            <a:noFill/>
          </a:ln>
        </p:spPr>
      </p:sp>
      <p:sp>
        <p:nvSpPr>
          <p:cNvPr id="137" name="Google Shape;137;p13"/>
          <p:cNvSpPr>
            <a:spLocks noGrp="1"/>
          </p:cNvSpPr>
          <p:nvPr>
            <p:ph type="pic" idx="8"/>
          </p:nvPr>
        </p:nvSpPr>
        <p:spPr>
          <a:xfrm>
            <a:off x="5310150" y="3691362"/>
            <a:ext cx="808200" cy="8082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PS Title Slide option 4">
  <p:cSld name="CUSTOM_1_1">
    <p:spTree>
      <p:nvGrpSpPr>
        <p:cNvPr id="1" name="Shape 138"/>
        <p:cNvGrpSpPr/>
        <p:nvPr/>
      </p:nvGrpSpPr>
      <p:grpSpPr>
        <a:xfrm>
          <a:off x="0" y="0"/>
          <a:ext cx="0" cy="0"/>
          <a:chOff x="0" y="0"/>
          <a:chExt cx="0" cy="0"/>
        </a:xfrm>
      </p:grpSpPr>
      <p:pic>
        <p:nvPicPr>
          <p:cNvPr id="139" name="Google Shape;139;p14"/>
          <p:cNvPicPr preferRelativeResize="0"/>
          <p:nvPr/>
        </p:nvPicPr>
        <p:blipFill>
          <a:blip r:embed="rId2">
            <a:alphaModFix/>
          </a:blip>
          <a:stretch>
            <a:fillRect/>
          </a:stretch>
        </p:blipFill>
        <p:spPr>
          <a:xfrm>
            <a:off x="6568391" y="318359"/>
            <a:ext cx="2244577" cy="383600"/>
          </a:xfrm>
          <a:prstGeom prst="rect">
            <a:avLst/>
          </a:prstGeom>
          <a:noFill/>
          <a:ln>
            <a:noFill/>
          </a:ln>
        </p:spPr>
      </p:pic>
      <p:sp>
        <p:nvSpPr>
          <p:cNvPr id="140" name="Google Shape;140;p14"/>
          <p:cNvSpPr/>
          <p:nvPr/>
        </p:nvSpPr>
        <p:spPr>
          <a:xfrm rot="10800000" flipH="1">
            <a:off x="-9150" y="-7700"/>
            <a:ext cx="6921300" cy="2355900"/>
          </a:xfrm>
          <a:prstGeom prst="rtTriangle">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141" name="Google Shape;141;p14"/>
          <p:cNvSpPr txBox="1"/>
          <p:nvPr/>
        </p:nvSpPr>
        <p:spPr>
          <a:xfrm>
            <a:off x="269325" y="685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FFFFFF"/>
                </a:solidFill>
                <a:latin typeface="Bebas Neue"/>
                <a:ea typeface="Bebas Neue"/>
                <a:cs typeface="Bebas Neue"/>
                <a:sym typeface="Bebas Neue"/>
              </a:rPr>
              <a:t>TIPS</a:t>
            </a:r>
            <a:endParaRPr sz="8000">
              <a:solidFill>
                <a:srgbClr val="FFFFFF"/>
              </a:solidFill>
            </a:endParaRPr>
          </a:p>
        </p:txBody>
      </p:sp>
      <p:sp>
        <p:nvSpPr>
          <p:cNvPr id="142" name="Google Shape;142;p14"/>
          <p:cNvSpPr txBox="1"/>
          <p:nvPr/>
        </p:nvSpPr>
        <p:spPr>
          <a:xfrm>
            <a:off x="1720950" y="408425"/>
            <a:ext cx="3081300" cy="7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Bebas Neue"/>
                <a:ea typeface="Bebas Neue"/>
                <a:cs typeface="Bebas Neue"/>
                <a:sym typeface="Bebas Neue"/>
              </a:rPr>
              <a:t>TEACHING FOR IMPROVEMENT </a:t>
            </a:r>
            <a:endParaRPr sz="1700">
              <a:solidFill>
                <a:srgbClr val="FFFFFF"/>
              </a:solidFill>
              <a:latin typeface="Bebas Neue"/>
              <a:ea typeface="Bebas Neue"/>
              <a:cs typeface="Bebas Neue"/>
              <a:sym typeface="Bebas Neue"/>
            </a:endParaRPr>
          </a:p>
          <a:p>
            <a:pPr marL="0" lvl="0" indent="0" algn="l" rtl="0">
              <a:spcBef>
                <a:spcPts val="0"/>
              </a:spcBef>
              <a:spcAft>
                <a:spcPts val="0"/>
              </a:spcAft>
              <a:buNone/>
            </a:pPr>
            <a:r>
              <a:rPr lang="en" sz="1700">
                <a:solidFill>
                  <a:srgbClr val="FFFFFF"/>
                </a:solidFill>
                <a:latin typeface="Bebas Neue"/>
                <a:ea typeface="Bebas Neue"/>
                <a:cs typeface="Bebas Neue"/>
                <a:sym typeface="Bebas Neue"/>
              </a:rPr>
              <a:t>&amp; PROGRAM SUCCESS</a:t>
            </a:r>
            <a:endParaRPr sz="1700">
              <a:solidFill>
                <a:srgbClr val="FFFFFF"/>
              </a:solidFill>
              <a:latin typeface="Bebas Neue"/>
              <a:ea typeface="Bebas Neue"/>
              <a:cs typeface="Bebas Neue"/>
              <a:sym typeface="Bebas Neue"/>
            </a:endParaRPr>
          </a:p>
        </p:txBody>
      </p:sp>
      <p:cxnSp>
        <p:nvCxnSpPr>
          <p:cNvPr id="143" name="Google Shape;143;p14"/>
          <p:cNvCxnSpPr/>
          <p:nvPr/>
        </p:nvCxnSpPr>
        <p:spPr>
          <a:xfrm>
            <a:off x="1788375" y="406850"/>
            <a:ext cx="2178900" cy="0"/>
          </a:xfrm>
          <a:prstGeom prst="straightConnector1">
            <a:avLst/>
          </a:prstGeom>
          <a:noFill/>
          <a:ln w="9525" cap="flat" cmpd="sng">
            <a:solidFill>
              <a:srgbClr val="FFFFFF"/>
            </a:solidFill>
            <a:prstDash val="dot"/>
            <a:round/>
            <a:headEnd type="none" w="med" len="med"/>
            <a:tailEnd type="none" w="med" len="med"/>
          </a:ln>
        </p:spPr>
      </p:cxnSp>
      <p:cxnSp>
        <p:nvCxnSpPr>
          <p:cNvPr id="144" name="Google Shape;144;p14"/>
          <p:cNvCxnSpPr>
            <a:endCxn id="142" idx="2"/>
          </p:cNvCxnSpPr>
          <p:nvPr/>
        </p:nvCxnSpPr>
        <p:spPr>
          <a:xfrm rot="10800000" flipH="1">
            <a:off x="1794300" y="1127225"/>
            <a:ext cx="1467300" cy="9000"/>
          </a:xfrm>
          <a:prstGeom prst="straightConnector1">
            <a:avLst/>
          </a:prstGeom>
          <a:noFill/>
          <a:ln w="9525" cap="flat" cmpd="sng">
            <a:solidFill>
              <a:srgbClr val="FFFFFF"/>
            </a:solidFill>
            <a:prstDash val="dot"/>
            <a:round/>
            <a:headEnd type="none" w="med" len="med"/>
            <a:tailEnd type="none" w="med" len="med"/>
          </a:ln>
        </p:spPr>
      </p:cxnSp>
      <p:sp>
        <p:nvSpPr>
          <p:cNvPr id="145" name="Google Shape;145;p14"/>
          <p:cNvSpPr/>
          <p:nvPr/>
        </p:nvSpPr>
        <p:spPr>
          <a:xfrm flipH="1">
            <a:off x="5769300" y="4564800"/>
            <a:ext cx="3374700" cy="1158000"/>
          </a:xfrm>
          <a:prstGeom prst="rtTriangle">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46" name="Google Shape;146;p14"/>
          <p:cNvCxnSpPr/>
          <p:nvPr/>
        </p:nvCxnSpPr>
        <p:spPr>
          <a:xfrm>
            <a:off x="482075" y="3088625"/>
            <a:ext cx="8179800" cy="0"/>
          </a:xfrm>
          <a:prstGeom prst="straightConnector1">
            <a:avLst/>
          </a:prstGeom>
          <a:noFill/>
          <a:ln w="9525" cap="flat" cmpd="sng">
            <a:solidFill>
              <a:srgbClr val="595959"/>
            </a:solidFill>
            <a:prstDash val="dot"/>
            <a:round/>
            <a:headEnd type="none" w="med" len="med"/>
            <a:tailEnd type="none" w="med" len="med"/>
          </a:ln>
        </p:spPr>
      </p:cxnSp>
      <p:sp>
        <p:nvSpPr>
          <p:cNvPr id="147" name="Google Shape;147;p14"/>
          <p:cNvSpPr txBox="1">
            <a:spLocks noGrp="1"/>
          </p:cNvSpPr>
          <p:nvPr>
            <p:ph type="subTitle" idx="1"/>
          </p:nvPr>
        </p:nvSpPr>
        <p:spPr>
          <a:xfrm>
            <a:off x="2307413"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8" name="Google Shape;148;p14"/>
          <p:cNvSpPr txBox="1">
            <a:spLocks noGrp="1"/>
          </p:cNvSpPr>
          <p:nvPr>
            <p:ph type="subTitle" idx="2"/>
          </p:nvPr>
        </p:nvSpPr>
        <p:spPr>
          <a:xfrm>
            <a:off x="2374663"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49" name="Google Shape;149;p14"/>
          <p:cNvSpPr txBox="1">
            <a:spLocks noGrp="1"/>
          </p:cNvSpPr>
          <p:nvPr>
            <p:ph type="subTitle" idx="3"/>
          </p:nvPr>
        </p:nvSpPr>
        <p:spPr>
          <a:xfrm>
            <a:off x="4591938" y="4497450"/>
            <a:ext cx="22446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14"/>
          <p:cNvSpPr txBox="1">
            <a:spLocks noGrp="1"/>
          </p:cNvSpPr>
          <p:nvPr>
            <p:ph type="subTitle" idx="4"/>
          </p:nvPr>
        </p:nvSpPr>
        <p:spPr>
          <a:xfrm>
            <a:off x="4659188" y="4860500"/>
            <a:ext cx="2108100" cy="43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151" name="Google Shape;151;p14"/>
          <p:cNvSpPr txBox="1">
            <a:spLocks noGrp="1"/>
          </p:cNvSpPr>
          <p:nvPr>
            <p:ph type="subTitle" idx="5"/>
          </p:nvPr>
        </p:nvSpPr>
        <p:spPr>
          <a:xfrm>
            <a:off x="393575" y="2280125"/>
            <a:ext cx="82683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100"/>
              <a:buFont typeface="Bebas Neue"/>
              <a:buNone/>
              <a:defRPr sz="4100">
                <a:latin typeface="Bebas Neue"/>
                <a:ea typeface="Bebas Neue"/>
                <a:cs typeface="Bebas Neue"/>
                <a:sym typeface="Bebas Neu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2" name="Google Shape;152;p14"/>
          <p:cNvSpPr txBox="1">
            <a:spLocks noGrp="1"/>
          </p:cNvSpPr>
          <p:nvPr>
            <p:ph type="subTitle" idx="6"/>
          </p:nvPr>
        </p:nvSpPr>
        <p:spPr>
          <a:xfrm>
            <a:off x="482225" y="3073938"/>
            <a:ext cx="8179800" cy="5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3" name="Google Shape;153;p14"/>
          <p:cNvSpPr>
            <a:spLocks noGrp="1"/>
          </p:cNvSpPr>
          <p:nvPr>
            <p:ph type="pic" idx="7"/>
          </p:nvPr>
        </p:nvSpPr>
        <p:spPr>
          <a:xfrm>
            <a:off x="3025625" y="3691362"/>
            <a:ext cx="808200" cy="808200"/>
          </a:xfrm>
          <a:prstGeom prst="ellipse">
            <a:avLst/>
          </a:prstGeom>
          <a:noFill/>
          <a:ln>
            <a:noFill/>
          </a:ln>
        </p:spPr>
      </p:sp>
      <p:sp>
        <p:nvSpPr>
          <p:cNvPr id="154" name="Google Shape;154;p14"/>
          <p:cNvSpPr>
            <a:spLocks noGrp="1"/>
          </p:cNvSpPr>
          <p:nvPr>
            <p:ph type="pic" idx="8"/>
          </p:nvPr>
        </p:nvSpPr>
        <p:spPr>
          <a:xfrm>
            <a:off x="5310150" y="3691362"/>
            <a:ext cx="808200" cy="8082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EED/TIPS Intro slide option 1">
  <p:cSld name="CUSTOM_2_1_1_1">
    <p:spTree>
      <p:nvGrpSpPr>
        <p:cNvPr id="1" name="Shape 155"/>
        <p:cNvGrpSpPr/>
        <p:nvPr/>
      </p:nvGrpSpPr>
      <p:grpSpPr>
        <a:xfrm>
          <a:off x="0" y="0"/>
          <a:ext cx="0" cy="0"/>
          <a:chOff x="0" y="0"/>
          <a:chExt cx="0" cy="0"/>
        </a:xfrm>
      </p:grpSpPr>
      <p:pic>
        <p:nvPicPr>
          <p:cNvPr id="156" name="Google Shape;156;p15"/>
          <p:cNvPicPr preferRelativeResize="0"/>
          <p:nvPr/>
        </p:nvPicPr>
        <p:blipFill>
          <a:blip r:embed="rId2">
            <a:alphaModFix/>
          </a:blip>
          <a:stretch>
            <a:fillRect/>
          </a:stretch>
        </p:blipFill>
        <p:spPr>
          <a:xfrm>
            <a:off x="219150" y="5247083"/>
            <a:ext cx="1547576" cy="264500"/>
          </a:xfrm>
          <a:prstGeom prst="rect">
            <a:avLst/>
          </a:prstGeom>
          <a:noFill/>
          <a:ln>
            <a:noFill/>
          </a:ln>
        </p:spPr>
      </p:pic>
      <p:pic>
        <p:nvPicPr>
          <p:cNvPr id="157" name="Google Shape;157;p15"/>
          <p:cNvPicPr preferRelativeResize="0"/>
          <p:nvPr/>
        </p:nvPicPr>
        <p:blipFill>
          <a:blip r:embed="rId3">
            <a:alphaModFix/>
          </a:blip>
          <a:stretch>
            <a:fillRect/>
          </a:stretch>
        </p:blipFill>
        <p:spPr>
          <a:xfrm rot="10800000" flipH="1">
            <a:off x="-123675" y="-60425"/>
            <a:ext cx="9353774" cy="1395650"/>
          </a:xfrm>
          <a:prstGeom prst="rect">
            <a:avLst/>
          </a:prstGeom>
          <a:noFill/>
          <a:ln>
            <a:noFill/>
          </a:ln>
        </p:spPr>
      </p:pic>
      <p:sp>
        <p:nvSpPr>
          <p:cNvPr id="158" name="Google Shape;158;p15"/>
          <p:cNvSpPr txBox="1">
            <a:spLocks noGrp="1"/>
          </p:cNvSpPr>
          <p:nvPr>
            <p:ph type="subTitle" idx="1"/>
          </p:nvPr>
        </p:nvSpPr>
        <p:spPr>
          <a:xfrm>
            <a:off x="384050" y="414750"/>
            <a:ext cx="84393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59" name="Google Shape;159;p15"/>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EED Intro slide option 1">
  <p:cSld name="CUSTOM_2_1_1_1_1">
    <p:spTree>
      <p:nvGrpSpPr>
        <p:cNvPr id="1" name="Shape 160"/>
        <p:cNvGrpSpPr/>
        <p:nvPr/>
      </p:nvGrpSpPr>
      <p:grpSpPr>
        <a:xfrm>
          <a:off x="0" y="0"/>
          <a:ext cx="0" cy="0"/>
          <a:chOff x="0" y="0"/>
          <a:chExt cx="0" cy="0"/>
        </a:xfrm>
      </p:grpSpPr>
      <p:pic>
        <p:nvPicPr>
          <p:cNvPr id="161" name="Google Shape;161;p16"/>
          <p:cNvPicPr preferRelativeResize="0"/>
          <p:nvPr/>
        </p:nvPicPr>
        <p:blipFill rotWithShape="1">
          <a:blip r:embed="rId2">
            <a:alphaModFix/>
          </a:blip>
          <a:srcRect/>
          <a:stretch/>
        </p:blipFill>
        <p:spPr>
          <a:xfrm>
            <a:off x="-162150" y="-60425"/>
            <a:ext cx="9610952" cy="1323950"/>
          </a:xfrm>
          <a:prstGeom prst="rect">
            <a:avLst/>
          </a:prstGeom>
          <a:noFill/>
          <a:ln>
            <a:noFill/>
          </a:ln>
        </p:spPr>
      </p:pic>
      <p:pic>
        <p:nvPicPr>
          <p:cNvPr id="162" name="Google Shape;162;p16"/>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63" name="Google Shape;163;p16"/>
          <p:cNvSpPr txBox="1">
            <a:spLocks noGrp="1"/>
          </p:cNvSpPr>
          <p:nvPr>
            <p:ph type="subTitle" idx="1"/>
          </p:nvPr>
        </p:nvSpPr>
        <p:spPr>
          <a:xfrm>
            <a:off x="384050" y="414750"/>
            <a:ext cx="84930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64" name="Google Shape;164;p16"/>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PS Intro slide option 1">
  <p:cSld name="CUSTOM_2_1_1_1_1_1">
    <p:spTree>
      <p:nvGrpSpPr>
        <p:cNvPr id="1" name="Shape 165"/>
        <p:cNvGrpSpPr/>
        <p:nvPr/>
      </p:nvGrpSpPr>
      <p:grpSpPr>
        <a:xfrm>
          <a:off x="0" y="0"/>
          <a:ext cx="0" cy="0"/>
          <a:chOff x="0" y="0"/>
          <a:chExt cx="0" cy="0"/>
        </a:xfrm>
      </p:grpSpPr>
      <p:sp>
        <p:nvSpPr>
          <p:cNvPr id="166" name="Google Shape;166;p17"/>
          <p:cNvSpPr/>
          <p:nvPr/>
        </p:nvSpPr>
        <p:spPr>
          <a:xfrm>
            <a:off x="-91575" y="-71125"/>
            <a:ext cx="9311700" cy="13311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167" name="Google Shape;167;p17"/>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168" name="Google Shape;168;p17"/>
          <p:cNvSpPr txBox="1">
            <a:spLocks noGrp="1"/>
          </p:cNvSpPr>
          <p:nvPr>
            <p:ph type="subTitle" idx="1"/>
          </p:nvPr>
        </p:nvSpPr>
        <p:spPr>
          <a:xfrm>
            <a:off x="384050" y="414750"/>
            <a:ext cx="84609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169" name="Google Shape;169;p17"/>
          <p:cNvSpPr txBox="1">
            <a:spLocks noGrp="1"/>
          </p:cNvSpPr>
          <p:nvPr>
            <p:ph type="subTitle" idx="2"/>
          </p:nvPr>
        </p:nvSpPr>
        <p:spPr>
          <a:xfrm>
            <a:off x="1110875" y="2000775"/>
            <a:ext cx="6984900" cy="19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EED/TIPS Agenda option 1">
  <p:cSld name="CUSTOM_2">
    <p:spTree>
      <p:nvGrpSpPr>
        <p:cNvPr id="1" name="Shape 170"/>
        <p:cNvGrpSpPr/>
        <p:nvPr/>
      </p:nvGrpSpPr>
      <p:grpSpPr>
        <a:xfrm>
          <a:off x="0" y="0"/>
          <a:ext cx="0" cy="0"/>
          <a:chOff x="0" y="0"/>
          <a:chExt cx="0" cy="0"/>
        </a:xfrm>
      </p:grpSpPr>
      <p:pic>
        <p:nvPicPr>
          <p:cNvPr id="171" name="Google Shape;171;p18"/>
          <p:cNvPicPr preferRelativeResize="0"/>
          <p:nvPr/>
        </p:nvPicPr>
        <p:blipFill>
          <a:blip r:embed="rId2">
            <a:alphaModFix/>
          </a:blip>
          <a:stretch>
            <a:fillRect/>
          </a:stretch>
        </p:blipFill>
        <p:spPr>
          <a:xfrm rot="10800000" flipH="1">
            <a:off x="-51250" y="-71700"/>
            <a:ext cx="9269125" cy="1335225"/>
          </a:xfrm>
          <a:prstGeom prst="rect">
            <a:avLst/>
          </a:prstGeom>
          <a:noFill/>
          <a:ln>
            <a:noFill/>
          </a:ln>
        </p:spPr>
      </p:pic>
      <p:pic>
        <p:nvPicPr>
          <p:cNvPr id="172" name="Google Shape;172;p1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73" name="Google Shape;173;p18"/>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AGENDA</a:t>
            </a:r>
            <a:endParaRPr sz="4000">
              <a:solidFill>
                <a:srgbClr val="383838"/>
              </a:solidFill>
              <a:latin typeface="Bebas Neue"/>
              <a:ea typeface="Bebas Neue"/>
              <a:cs typeface="Bebas Neue"/>
              <a:sym typeface="Bebas Neue"/>
            </a:endParaRPr>
          </a:p>
        </p:txBody>
      </p:sp>
      <p:sp>
        <p:nvSpPr>
          <p:cNvPr id="174" name="Google Shape;174;p18"/>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5" name="Google Shape;175;p18"/>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6" name="Google Shape;176;p18"/>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18"/>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18"/>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9" name="Google Shape;179;p18"/>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0" name="Google Shape;180;p18"/>
          <p:cNvCxnSpPr>
            <a:endCxn id="179"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181" name="Google Shape;181;p18"/>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2" name="Google Shape;182;p18"/>
          <p:cNvCxnSpPr>
            <a:endCxn id="181"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183" name="Google Shape;183;p18"/>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4" name="Google Shape;184;p18"/>
          <p:cNvCxnSpPr>
            <a:endCxn id="183"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185" name="Google Shape;185;p18"/>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6" name="Google Shape;186;p18"/>
          <p:cNvCxnSpPr>
            <a:endCxn id="185"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187" name="Google Shape;187;p18"/>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88" name="Google Shape;188;p18"/>
          <p:cNvCxnSpPr>
            <a:endCxn id="187"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EED Agenda option 1 1">
  <p:cSld name="CUSTOM_2_5">
    <p:spTree>
      <p:nvGrpSpPr>
        <p:cNvPr id="1" name="Shape 189"/>
        <p:cNvGrpSpPr/>
        <p:nvPr/>
      </p:nvGrpSpPr>
      <p:grpSpPr>
        <a:xfrm>
          <a:off x="0" y="0"/>
          <a:ext cx="0" cy="0"/>
          <a:chOff x="0" y="0"/>
          <a:chExt cx="0" cy="0"/>
        </a:xfrm>
      </p:grpSpPr>
      <p:pic>
        <p:nvPicPr>
          <p:cNvPr id="190" name="Google Shape;190;p19"/>
          <p:cNvPicPr preferRelativeResize="0"/>
          <p:nvPr/>
        </p:nvPicPr>
        <p:blipFill rotWithShape="1">
          <a:blip r:embed="rId2">
            <a:alphaModFix/>
          </a:blip>
          <a:srcRect/>
          <a:stretch/>
        </p:blipFill>
        <p:spPr>
          <a:xfrm>
            <a:off x="-59925" y="-60375"/>
            <a:ext cx="9610598" cy="1323900"/>
          </a:xfrm>
          <a:prstGeom prst="rect">
            <a:avLst/>
          </a:prstGeom>
          <a:noFill/>
          <a:ln>
            <a:noFill/>
          </a:ln>
        </p:spPr>
      </p:pic>
      <p:pic>
        <p:nvPicPr>
          <p:cNvPr id="191" name="Google Shape;191;p19"/>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192" name="Google Shape;192;p19"/>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AGENDA</a:t>
            </a:r>
            <a:endParaRPr sz="4000">
              <a:solidFill>
                <a:srgbClr val="383838"/>
              </a:solidFill>
              <a:latin typeface="Bebas Neue"/>
              <a:ea typeface="Bebas Neue"/>
              <a:cs typeface="Bebas Neue"/>
              <a:sym typeface="Bebas Neue"/>
            </a:endParaRPr>
          </a:p>
        </p:txBody>
      </p:sp>
      <p:sp>
        <p:nvSpPr>
          <p:cNvPr id="193" name="Google Shape;193;p19"/>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4" name="Google Shape;194;p19"/>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5" name="Google Shape;195;p19"/>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6" name="Google Shape;196;p19"/>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7" name="Google Shape;197;p19"/>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8" name="Google Shape;198;p19"/>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199" name="Google Shape;199;p19"/>
          <p:cNvCxnSpPr>
            <a:endCxn id="198"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200" name="Google Shape;200;p19"/>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1" name="Google Shape;201;p19"/>
          <p:cNvCxnSpPr>
            <a:endCxn id="200"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202" name="Google Shape;202;p19"/>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3" name="Google Shape;203;p19"/>
          <p:cNvCxnSpPr>
            <a:endCxn id="202"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204" name="Google Shape;204;p19"/>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5" name="Google Shape;205;p19"/>
          <p:cNvCxnSpPr>
            <a:endCxn id="204"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206" name="Google Shape;206;p19"/>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07" name="Google Shape;207;p19"/>
          <p:cNvCxnSpPr>
            <a:endCxn id="206"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PS Agenda option 1">
  <p:cSld name="CUSTOM_2_4">
    <p:spTree>
      <p:nvGrpSpPr>
        <p:cNvPr id="1" name="Shape 208"/>
        <p:cNvGrpSpPr/>
        <p:nvPr/>
      </p:nvGrpSpPr>
      <p:grpSpPr>
        <a:xfrm>
          <a:off x="0" y="0"/>
          <a:ext cx="0" cy="0"/>
          <a:chOff x="0" y="0"/>
          <a:chExt cx="0" cy="0"/>
        </a:xfrm>
      </p:grpSpPr>
      <p:sp>
        <p:nvSpPr>
          <p:cNvPr id="209" name="Google Shape;209;p20"/>
          <p:cNvSpPr/>
          <p:nvPr/>
        </p:nvSpPr>
        <p:spPr>
          <a:xfrm>
            <a:off x="-59925" y="-57075"/>
            <a:ext cx="9352500" cy="13206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210" name="Google Shape;210;p20"/>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211" name="Google Shape;211;p20"/>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lt1"/>
                </a:solidFill>
                <a:latin typeface="Bebas Neue"/>
                <a:ea typeface="Bebas Neue"/>
                <a:cs typeface="Bebas Neue"/>
                <a:sym typeface="Bebas Neue"/>
              </a:rPr>
              <a:t>AGENDA</a:t>
            </a:r>
            <a:endParaRPr sz="4000">
              <a:solidFill>
                <a:schemeClr val="lt1"/>
              </a:solidFill>
              <a:latin typeface="Bebas Neue"/>
              <a:ea typeface="Bebas Neue"/>
              <a:cs typeface="Bebas Neue"/>
              <a:sym typeface="Bebas Neue"/>
            </a:endParaRPr>
          </a:p>
        </p:txBody>
      </p:sp>
      <p:sp>
        <p:nvSpPr>
          <p:cNvPr id="212" name="Google Shape;212;p20"/>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3" name="Google Shape;213;p20"/>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4" name="Google Shape;214;p20"/>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0"/>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20"/>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0"/>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18" name="Google Shape;218;p20"/>
          <p:cNvCxnSpPr>
            <a:endCxn id="217"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219" name="Google Shape;219;p20"/>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0" name="Google Shape;220;p20"/>
          <p:cNvCxnSpPr>
            <a:endCxn id="219"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221" name="Google Shape;221;p20"/>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2" name="Google Shape;222;p20"/>
          <p:cNvCxnSpPr>
            <a:endCxn id="221"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223" name="Google Shape;223;p20"/>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4" name="Google Shape;224;p20"/>
          <p:cNvCxnSpPr>
            <a:endCxn id="223"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225" name="Google Shape;225;p20"/>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226" name="Google Shape;226;p20"/>
          <p:cNvCxnSpPr>
            <a:endCxn id="225"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imary Color Guidelines">
  <p:cSld name="CUSTOM_12">
    <p:spTree>
      <p:nvGrpSpPr>
        <p:cNvPr id="1" name="Shape 11"/>
        <p:cNvGrpSpPr/>
        <p:nvPr/>
      </p:nvGrpSpPr>
      <p:grpSpPr>
        <a:xfrm>
          <a:off x="0" y="0"/>
          <a:ext cx="0" cy="0"/>
          <a:chOff x="0" y="0"/>
          <a:chExt cx="0" cy="0"/>
        </a:xfrm>
      </p:grpSpPr>
      <p:sp>
        <p:nvSpPr>
          <p:cNvPr id="12" name="Google Shape;12;p3"/>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Primary Colors</a:t>
            </a:r>
            <a:endParaRPr sz="3000">
              <a:solidFill>
                <a:srgbClr val="383838"/>
              </a:solidFill>
              <a:latin typeface="Bebas Neue"/>
              <a:ea typeface="Bebas Neue"/>
              <a:cs typeface="Bebas Neue"/>
              <a:sym typeface="Bebas Neue"/>
            </a:endParaRPr>
          </a:p>
        </p:txBody>
      </p:sp>
      <p:sp>
        <p:nvSpPr>
          <p:cNvPr id="13" name="Google Shape;13;p3"/>
          <p:cNvSpPr txBox="1"/>
          <p:nvPr/>
        </p:nvSpPr>
        <p:spPr>
          <a:xfrm>
            <a:off x="232175" y="1172306"/>
            <a:ext cx="3536700" cy="45249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These 4 colors should be the main color palette when designing assets.</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Yellow</a:t>
            </a:r>
            <a:r>
              <a:rPr lang="en" sz="1100">
                <a:solidFill>
                  <a:srgbClr val="383838"/>
                </a:solidFill>
                <a:latin typeface="Proxima Nova"/>
                <a:ea typeface="Proxima Nova"/>
                <a:cs typeface="Proxima Nova"/>
                <a:sym typeface="Proxima Nova"/>
              </a:rPr>
              <a:t>: Hex #FBED28</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Grey: </a:t>
            </a:r>
            <a:r>
              <a:rPr lang="en" sz="1100">
                <a:solidFill>
                  <a:srgbClr val="383838"/>
                </a:solidFill>
                <a:latin typeface="Proxima Nova"/>
                <a:ea typeface="Proxima Nova"/>
                <a:cs typeface="Proxima Nova"/>
                <a:sym typeface="Proxima Nova"/>
              </a:rPr>
              <a:t>Hex #383838</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Blue: </a:t>
            </a:r>
            <a:r>
              <a:rPr lang="en" sz="1100">
                <a:solidFill>
                  <a:srgbClr val="383838"/>
                </a:solidFill>
                <a:latin typeface="Proxima Nova"/>
                <a:ea typeface="Proxima Nova"/>
                <a:cs typeface="Proxima Nova"/>
                <a:sym typeface="Proxima Nova"/>
              </a:rPr>
              <a:t>Hex #24ABE2</a:t>
            </a:r>
            <a:endParaRPr sz="1100">
              <a:solidFill>
                <a:srgbClr val="383838"/>
              </a:solidFill>
              <a:latin typeface="Proxima Nova"/>
              <a:ea typeface="Proxima Nova"/>
              <a:cs typeface="Proxima Nova"/>
              <a:sym typeface="Proxima Nova"/>
            </a:endParaRPr>
          </a:p>
          <a:p>
            <a:pPr marL="457200" lvl="0" indent="-298450" algn="l" rtl="0">
              <a:lnSpc>
                <a:spcPct val="150000"/>
              </a:lnSpc>
              <a:spcBef>
                <a:spcPts val="0"/>
              </a:spcBef>
              <a:spcAft>
                <a:spcPts val="0"/>
              </a:spcAft>
              <a:buClr>
                <a:srgbClr val="383838"/>
              </a:buClr>
              <a:buSzPts val="1100"/>
              <a:buFont typeface="Proxima Nova"/>
              <a:buAutoNum type="arabicPeriod"/>
            </a:pPr>
            <a:r>
              <a:rPr lang="en" sz="1100" b="1">
                <a:solidFill>
                  <a:srgbClr val="383838"/>
                </a:solidFill>
                <a:latin typeface="Proxima Nova"/>
                <a:ea typeface="Proxima Nova"/>
                <a:cs typeface="Proxima Nova"/>
                <a:sym typeface="Proxima Nova"/>
              </a:rPr>
              <a:t>White:</a:t>
            </a:r>
            <a:r>
              <a:rPr lang="en" sz="1100">
                <a:solidFill>
                  <a:srgbClr val="383838"/>
                </a:solidFill>
                <a:latin typeface="Proxima Nova"/>
                <a:ea typeface="Proxima Nova"/>
                <a:cs typeface="Proxima Nova"/>
                <a:sym typeface="Proxima Nova"/>
              </a:rPr>
              <a:t> Hex #FCFCFC</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Notes: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All copy should be in our grey color or black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Our blue color, when used in text, should only be used for hyperlinks. </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Do not highlight text in any color. </a:t>
            </a:r>
            <a:endParaRPr sz="1100">
              <a:solidFill>
                <a:srgbClr val="383838"/>
              </a:solidFill>
              <a:latin typeface="Proxima Nova"/>
              <a:ea typeface="Proxima Nova"/>
              <a:cs typeface="Proxima Nova"/>
              <a:sym typeface="Proxima Nova"/>
            </a:endParaRPr>
          </a:p>
        </p:txBody>
      </p:sp>
      <p:cxnSp>
        <p:nvCxnSpPr>
          <p:cNvPr id="14" name="Google Shape;14;p3"/>
          <p:cNvCxnSpPr/>
          <p:nvPr/>
        </p:nvCxnSpPr>
        <p:spPr>
          <a:xfrm>
            <a:off x="194825" y="871167"/>
            <a:ext cx="8616900" cy="0"/>
          </a:xfrm>
          <a:prstGeom prst="straightConnector1">
            <a:avLst/>
          </a:prstGeom>
          <a:noFill/>
          <a:ln w="9525" cap="flat" cmpd="sng">
            <a:solidFill>
              <a:srgbClr val="383838"/>
            </a:solidFill>
            <a:prstDash val="solid"/>
            <a:round/>
            <a:headEnd type="none" w="med" len="med"/>
            <a:tailEnd type="none" w="med" len="med"/>
          </a:ln>
        </p:spPr>
      </p:cxnSp>
      <p:sp>
        <p:nvSpPr>
          <p:cNvPr id="15" name="Google Shape;15;p3"/>
          <p:cNvSpPr txBox="1"/>
          <p:nvPr/>
        </p:nvSpPr>
        <p:spPr>
          <a:xfrm>
            <a:off x="4078200" y="1121028"/>
            <a:ext cx="4975500" cy="45249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Follow these rules when using the primary color palette to ensure </a:t>
            </a:r>
            <a:r>
              <a:rPr lang="en" sz="1100" b="1">
                <a:solidFill>
                  <a:srgbClr val="383838"/>
                </a:solidFill>
                <a:latin typeface="Proxima Nova"/>
                <a:ea typeface="Proxima Nova"/>
                <a:cs typeface="Proxima Nova"/>
                <a:sym typeface="Proxima Nova"/>
              </a:rPr>
              <a:t>WCAG compliance</a:t>
            </a:r>
            <a:r>
              <a:rPr lang="en" sz="1100">
                <a:solidFill>
                  <a:srgbClr val="383838"/>
                </a:solidFill>
                <a:latin typeface="Proxima Nova"/>
                <a:ea typeface="Proxima Nova"/>
                <a:cs typeface="Proxima Nova"/>
                <a:sym typeface="Proxima Nova"/>
              </a:rPr>
              <a:t> for accessibility.   </a:t>
            </a: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 passes   </a:t>
            </a:r>
            <a:r>
              <a:rPr lang="en" sz="1600">
                <a:solidFill>
                  <a:srgbClr val="FF0000"/>
                </a:solidFill>
              </a:rPr>
              <a:t>✘</a:t>
            </a:r>
            <a:r>
              <a:rPr lang="en" sz="1600">
                <a:solidFill>
                  <a:srgbClr val="383838"/>
                </a:solidFill>
              </a:rPr>
              <a:t> </a:t>
            </a:r>
            <a:r>
              <a:rPr lang="en" sz="1100">
                <a:solidFill>
                  <a:srgbClr val="383838"/>
                </a:solidFill>
                <a:latin typeface="Proxima Nova"/>
                <a:ea typeface="Proxima Nova"/>
                <a:cs typeface="Proxima Nova"/>
                <a:sym typeface="Proxima Nova"/>
              </a:rPr>
              <a:t>= fails</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100">
                <a:solidFill>
                  <a:srgbClr val="383838"/>
                </a:solidFill>
                <a:latin typeface="Proxima Nova"/>
                <a:ea typeface="Proxima Nova"/>
                <a:cs typeface="Proxima Nova"/>
                <a:sym typeface="Proxima Nova"/>
              </a:rPr>
              <a:t> Yellow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Yellow on top of blue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Yellow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Grey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Grey on top of blue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Grey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300">
              <a:solidFill>
                <a:srgbClr val="383838"/>
              </a:solidFill>
              <a:latin typeface="Proxima Nova"/>
              <a:ea typeface="Proxima Nova"/>
              <a:cs typeface="Proxima Nova"/>
              <a:sym typeface="Proxima Nova"/>
            </a:endParaRPr>
          </a:p>
        </p:txBody>
      </p:sp>
      <p:sp>
        <p:nvSpPr>
          <p:cNvPr id="16" name="Google Shape;16;p3"/>
          <p:cNvSpPr txBox="1"/>
          <p:nvPr/>
        </p:nvSpPr>
        <p:spPr>
          <a:xfrm>
            <a:off x="6131050" y="1836722"/>
            <a:ext cx="3185400" cy="34887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Blue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Blue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Blue on top of white</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FF0000"/>
                </a:solidFill>
              </a:rPr>
              <a:t>✘</a:t>
            </a:r>
            <a:r>
              <a:rPr lang="en" sz="1100">
                <a:solidFill>
                  <a:srgbClr val="383838"/>
                </a:solidFill>
                <a:latin typeface="Proxima Nova"/>
                <a:ea typeface="Proxima Nova"/>
                <a:cs typeface="Proxima Nova"/>
                <a:sym typeface="Proxima Nova"/>
              </a:rPr>
              <a:t>  White on top of yellow</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White on top of grey</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1600">
                <a:solidFill>
                  <a:srgbClr val="383838"/>
                </a:solidFill>
                <a:highlight>
                  <a:srgbClr val="00FF00"/>
                </a:highlight>
              </a:rPr>
              <a:t>✔</a:t>
            </a:r>
            <a:r>
              <a:rPr lang="en" sz="1600">
                <a:solidFill>
                  <a:srgbClr val="383838"/>
                </a:solidFill>
              </a:rPr>
              <a:t> </a:t>
            </a:r>
            <a:r>
              <a:rPr lang="en" sz="1100">
                <a:solidFill>
                  <a:srgbClr val="383838"/>
                </a:solidFill>
                <a:latin typeface="Proxima Nova"/>
                <a:ea typeface="Proxima Nova"/>
                <a:cs typeface="Proxima Nova"/>
                <a:sym typeface="Proxima Nova"/>
              </a:rPr>
              <a:t>White on top of blue</a:t>
            </a: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300">
              <a:solidFill>
                <a:srgbClr val="383838"/>
              </a:solidFill>
              <a:latin typeface="Proxima Nova"/>
              <a:ea typeface="Proxima Nova"/>
              <a:cs typeface="Proxima Nova"/>
              <a:sym typeface="Proxima Nova"/>
            </a:endParaRPr>
          </a:p>
        </p:txBody>
      </p:sp>
      <p:sp>
        <p:nvSpPr>
          <p:cNvPr id="17" name="Google Shape;17;p3"/>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EED/TIPS body slide option 1">
  <p:cSld name="CUSTOM_3">
    <p:spTree>
      <p:nvGrpSpPr>
        <p:cNvPr id="1" name="Shape 227"/>
        <p:cNvGrpSpPr/>
        <p:nvPr/>
      </p:nvGrpSpPr>
      <p:grpSpPr>
        <a:xfrm>
          <a:off x="0" y="0"/>
          <a:ext cx="0" cy="0"/>
          <a:chOff x="0" y="0"/>
          <a:chExt cx="0" cy="0"/>
        </a:xfrm>
      </p:grpSpPr>
      <p:pic>
        <p:nvPicPr>
          <p:cNvPr id="228" name="Google Shape;228;p21"/>
          <p:cNvPicPr preferRelativeResize="0"/>
          <p:nvPr/>
        </p:nvPicPr>
        <p:blipFill>
          <a:blip r:embed="rId2">
            <a:alphaModFix/>
          </a:blip>
          <a:stretch>
            <a:fillRect/>
          </a:stretch>
        </p:blipFill>
        <p:spPr>
          <a:xfrm rot="5400000">
            <a:off x="-1311338" y="1129963"/>
            <a:ext cx="5860751" cy="3423925"/>
          </a:xfrm>
          <a:prstGeom prst="rect">
            <a:avLst/>
          </a:prstGeom>
          <a:noFill/>
          <a:ln>
            <a:noFill/>
          </a:ln>
        </p:spPr>
      </p:pic>
      <p:pic>
        <p:nvPicPr>
          <p:cNvPr id="229" name="Google Shape;229;p21"/>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30" name="Google Shape;230;p21"/>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31" name="Google Shape;231;p21"/>
          <p:cNvSpPr txBox="1">
            <a:spLocks noGrp="1"/>
          </p:cNvSpPr>
          <p:nvPr>
            <p:ph type="subTitle" idx="2"/>
          </p:nvPr>
        </p:nvSpPr>
        <p:spPr>
          <a:xfrm>
            <a:off x="3890725" y="1102325"/>
            <a:ext cx="4382400" cy="37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EED body slide option 1">
  <p:cSld name="CUSTOM_3_1">
    <p:spTree>
      <p:nvGrpSpPr>
        <p:cNvPr id="1" name="Shape 232"/>
        <p:cNvGrpSpPr/>
        <p:nvPr/>
      </p:nvGrpSpPr>
      <p:grpSpPr>
        <a:xfrm>
          <a:off x="0" y="0"/>
          <a:ext cx="0" cy="0"/>
          <a:chOff x="0" y="0"/>
          <a:chExt cx="0" cy="0"/>
        </a:xfrm>
      </p:grpSpPr>
      <p:pic>
        <p:nvPicPr>
          <p:cNvPr id="233" name="Google Shape;233;p22"/>
          <p:cNvPicPr preferRelativeResize="0"/>
          <p:nvPr/>
        </p:nvPicPr>
        <p:blipFill rotWithShape="1">
          <a:blip r:embed="rId2">
            <a:alphaModFix/>
          </a:blip>
          <a:srcRect/>
          <a:stretch/>
        </p:blipFill>
        <p:spPr>
          <a:xfrm flipH="1">
            <a:off x="-100027" y="-92525"/>
            <a:ext cx="3438802" cy="5886225"/>
          </a:xfrm>
          <a:prstGeom prst="rect">
            <a:avLst/>
          </a:prstGeom>
          <a:noFill/>
          <a:ln>
            <a:noFill/>
          </a:ln>
        </p:spPr>
      </p:pic>
      <p:pic>
        <p:nvPicPr>
          <p:cNvPr id="234" name="Google Shape;234;p22"/>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35" name="Google Shape;235;p22"/>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36" name="Google Shape;236;p22"/>
          <p:cNvSpPr txBox="1">
            <a:spLocks noGrp="1"/>
          </p:cNvSpPr>
          <p:nvPr>
            <p:ph type="subTitle" idx="2"/>
          </p:nvPr>
        </p:nvSpPr>
        <p:spPr>
          <a:xfrm>
            <a:off x="3983050" y="1131000"/>
            <a:ext cx="4382400" cy="34530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PS body slide option 1">
  <p:cSld name="CUSTOM_3_1_1">
    <p:spTree>
      <p:nvGrpSpPr>
        <p:cNvPr id="1" name="Shape 237"/>
        <p:cNvGrpSpPr/>
        <p:nvPr/>
      </p:nvGrpSpPr>
      <p:grpSpPr>
        <a:xfrm>
          <a:off x="0" y="0"/>
          <a:ext cx="0" cy="0"/>
          <a:chOff x="0" y="0"/>
          <a:chExt cx="0" cy="0"/>
        </a:xfrm>
      </p:grpSpPr>
      <p:sp>
        <p:nvSpPr>
          <p:cNvPr id="238" name="Google Shape;238;p23"/>
          <p:cNvSpPr/>
          <p:nvPr/>
        </p:nvSpPr>
        <p:spPr>
          <a:xfrm>
            <a:off x="-70150" y="-81825"/>
            <a:ext cx="3408900" cy="5864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39" name="Google Shape;239;p23"/>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pic>
        <p:nvPicPr>
          <p:cNvPr id="240" name="Google Shape;240;p23"/>
          <p:cNvPicPr preferRelativeResize="0"/>
          <p:nvPr/>
        </p:nvPicPr>
        <p:blipFill rotWithShape="1">
          <a:blip r:embed="rId2">
            <a:alphaModFix/>
          </a:blip>
          <a:srcRect r="10"/>
          <a:stretch/>
        </p:blipFill>
        <p:spPr>
          <a:xfrm>
            <a:off x="219150" y="5247083"/>
            <a:ext cx="1547576" cy="264500"/>
          </a:xfrm>
          <a:prstGeom prst="rect">
            <a:avLst/>
          </a:prstGeom>
          <a:noFill/>
          <a:ln>
            <a:noFill/>
          </a:ln>
        </p:spPr>
      </p:pic>
      <p:sp>
        <p:nvSpPr>
          <p:cNvPr id="241" name="Google Shape;241;p23"/>
          <p:cNvSpPr txBox="1">
            <a:spLocks noGrp="1"/>
          </p:cNvSpPr>
          <p:nvPr>
            <p:ph type="subTitle" idx="2"/>
          </p:nvPr>
        </p:nvSpPr>
        <p:spPr>
          <a:xfrm>
            <a:off x="3881850" y="1102325"/>
            <a:ext cx="4367100" cy="37578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EED/TIPS body slide option 3">
  <p:cSld name="CUSTOM_3_2">
    <p:spTree>
      <p:nvGrpSpPr>
        <p:cNvPr id="1" name="Shape 242"/>
        <p:cNvGrpSpPr/>
        <p:nvPr/>
      </p:nvGrpSpPr>
      <p:grpSpPr>
        <a:xfrm>
          <a:off x="0" y="0"/>
          <a:ext cx="0" cy="0"/>
          <a:chOff x="0" y="0"/>
          <a:chExt cx="0" cy="0"/>
        </a:xfrm>
      </p:grpSpPr>
      <p:sp>
        <p:nvSpPr>
          <p:cNvPr id="243" name="Google Shape;243;p24"/>
          <p:cNvSpPr>
            <a:spLocks noGrp="1"/>
          </p:cNvSpPr>
          <p:nvPr>
            <p:ph type="pic" idx="2"/>
          </p:nvPr>
        </p:nvSpPr>
        <p:spPr>
          <a:xfrm>
            <a:off x="3331000" y="-88450"/>
            <a:ext cx="5813100" cy="5860800"/>
          </a:xfrm>
          <a:prstGeom prst="rect">
            <a:avLst/>
          </a:prstGeom>
          <a:noFill/>
          <a:ln>
            <a:noFill/>
          </a:ln>
        </p:spPr>
      </p:sp>
      <p:pic>
        <p:nvPicPr>
          <p:cNvPr id="244" name="Google Shape;244;p24"/>
          <p:cNvPicPr preferRelativeResize="0"/>
          <p:nvPr/>
        </p:nvPicPr>
        <p:blipFill>
          <a:blip r:embed="rId2">
            <a:alphaModFix/>
          </a:blip>
          <a:stretch>
            <a:fillRect/>
          </a:stretch>
        </p:blipFill>
        <p:spPr>
          <a:xfrm rot="5400000">
            <a:off x="-1311338" y="1129963"/>
            <a:ext cx="5860751" cy="3423925"/>
          </a:xfrm>
          <a:prstGeom prst="rect">
            <a:avLst/>
          </a:prstGeom>
          <a:noFill/>
          <a:ln>
            <a:noFill/>
          </a:ln>
        </p:spPr>
      </p:pic>
      <p:pic>
        <p:nvPicPr>
          <p:cNvPr id="245" name="Google Shape;245;p24"/>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46" name="Google Shape;246;p24"/>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D body slide option 3">
  <p:cSld name="CUSTOM_3_1_2">
    <p:spTree>
      <p:nvGrpSpPr>
        <p:cNvPr id="1" name="Shape 247"/>
        <p:cNvGrpSpPr/>
        <p:nvPr/>
      </p:nvGrpSpPr>
      <p:grpSpPr>
        <a:xfrm>
          <a:off x="0" y="0"/>
          <a:ext cx="0" cy="0"/>
          <a:chOff x="0" y="0"/>
          <a:chExt cx="0" cy="0"/>
        </a:xfrm>
      </p:grpSpPr>
      <p:sp>
        <p:nvSpPr>
          <p:cNvPr id="248" name="Google Shape;248;p25"/>
          <p:cNvSpPr>
            <a:spLocks noGrp="1"/>
          </p:cNvSpPr>
          <p:nvPr>
            <p:ph type="pic" idx="2"/>
          </p:nvPr>
        </p:nvSpPr>
        <p:spPr>
          <a:xfrm>
            <a:off x="3338775" y="0"/>
            <a:ext cx="5805300" cy="5805300"/>
          </a:xfrm>
          <a:prstGeom prst="rect">
            <a:avLst/>
          </a:prstGeom>
          <a:noFill/>
          <a:ln>
            <a:noFill/>
          </a:ln>
        </p:spPr>
      </p:sp>
      <p:pic>
        <p:nvPicPr>
          <p:cNvPr id="249" name="Google Shape;249;p25"/>
          <p:cNvPicPr preferRelativeResize="0"/>
          <p:nvPr/>
        </p:nvPicPr>
        <p:blipFill rotWithShape="1">
          <a:blip r:embed="rId2">
            <a:alphaModFix/>
          </a:blip>
          <a:srcRect/>
          <a:stretch/>
        </p:blipFill>
        <p:spPr>
          <a:xfrm flipH="1">
            <a:off x="-100027" y="-92525"/>
            <a:ext cx="3438802" cy="5886225"/>
          </a:xfrm>
          <a:prstGeom prst="rect">
            <a:avLst/>
          </a:prstGeom>
          <a:noFill/>
          <a:ln>
            <a:noFill/>
          </a:ln>
        </p:spPr>
      </p:pic>
      <p:pic>
        <p:nvPicPr>
          <p:cNvPr id="250" name="Google Shape;250;p25"/>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51" name="Google Shape;251;p25"/>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PS body slide option 3">
  <p:cSld name="CUSTOM_3_1_1_1">
    <p:spTree>
      <p:nvGrpSpPr>
        <p:cNvPr id="1" name="Shape 252"/>
        <p:cNvGrpSpPr/>
        <p:nvPr/>
      </p:nvGrpSpPr>
      <p:grpSpPr>
        <a:xfrm>
          <a:off x="0" y="0"/>
          <a:ext cx="0" cy="0"/>
          <a:chOff x="0" y="0"/>
          <a:chExt cx="0" cy="0"/>
        </a:xfrm>
      </p:grpSpPr>
      <p:sp>
        <p:nvSpPr>
          <p:cNvPr id="253" name="Google Shape;253;p26"/>
          <p:cNvSpPr>
            <a:spLocks noGrp="1"/>
          </p:cNvSpPr>
          <p:nvPr>
            <p:ph type="pic" idx="2"/>
          </p:nvPr>
        </p:nvSpPr>
        <p:spPr>
          <a:xfrm>
            <a:off x="3338750" y="-39225"/>
            <a:ext cx="5805300" cy="5754300"/>
          </a:xfrm>
          <a:prstGeom prst="rect">
            <a:avLst/>
          </a:prstGeom>
          <a:noFill/>
          <a:ln>
            <a:noFill/>
          </a:ln>
        </p:spPr>
      </p:sp>
      <p:sp>
        <p:nvSpPr>
          <p:cNvPr id="254" name="Google Shape;254;p26"/>
          <p:cNvSpPr/>
          <p:nvPr/>
        </p:nvSpPr>
        <p:spPr>
          <a:xfrm>
            <a:off x="-70150" y="-81825"/>
            <a:ext cx="3408900" cy="5864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255" name="Google Shape;255;p26"/>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pic>
        <p:nvPicPr>
          <p:cNvPr id="256" name="Google Shape;256;p26"/>
          <p:cNvPicPr preferRelativeResize="0"/>
          <p:nvPr/>
        </p:nvPicPr>
        <p:blipFill rotWithShape="1">
          <a:blip r:embed="rId2">
            <a:alphaModFix/>
          </a:blip>
          <a:srcRect r="10"/>
          <a:stretch/>
        </p:blipFill>
        <p:spPr>
          <a:xfrm>
            <a:off x="219150" y="5247083"/>
            <a:ext cx="1547576" cy="264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EED/TIPS body slide option 2">
  <p:cSld name="CUSTOM_4">
    <p:spTree>
      <p:nvGrpSpPr>
        <p:cNvPr id="1" name="Shape 257"/>
        <p:cNvGrpSpPr/>
        <p:nvPr/>
      </p:nvGrpSpPr>
      <p:grpSpPr>
        <a:xfrm>
          <a:off x="0" y="0"/>
          <a:ext cx="0" cy="0"/>
          <a:chOff x="0" y="0"/>
          <a:chExt cx="0" cy="0"/>
        </a:xfrm>
      </p:grpSpPr>
      <p:pic>
        <p:nvPicPr>
          <p:cNvPr id="258" name="Google Shape;258;p27"/>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259" name="Google Shape;259;p27"/>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60" name="Google Shape;260;p27"/>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61" name="Google Shape;261;p27"/>
          <p:cNvSpPr txBox="1">
            <a:spLocks noGrp="1"/>
          </p:cNvSpPr>
          <p:nvPr>
            <p:ph type="subTitle" idx="2"/>
          </p:nvPr>
        </p:nvSpPr>
        <p:spPr>
          <a:xfrm>
            <a:off x="480575" y="1863100"/>
            <a:ext cx="4485600" cy="28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2" name="Google Shape;262;p27"/>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EED body slide option 2">
  <p:cSld name="CUSTOM_4_1">
    <p:spTree>
      <p:nvGrpSpPr>
        <p:cNvPr id="1" name="Shape 263"/>
        <p:cNvGrpSpPr/>
        <p:nvPr/>
      </p:nvGrpSpPr>
      <p:grpSpPr>
        <a:xfrm>
          <a:off x="0" y="0"/>
          <a:ext cx="0" cy="0"/>
          <a:chOff x="0" y="0"/>
          <a:chExt cx="0" cy="0"/>
        </a:xfrm>
      </p:grpSpPr>
      <p:pic>
        <p:nvPicPr>
          <p:cNvPr id="264" name="Google Shape;264;p28"/>
          <p:cNvPicPr preferRelativeResize="0"/>
          <p:nvPr/>
        </p:nvPicPr>
        <p:blipFill rotWithShape="1">
          <a:blip r:embed="rId2">
            <a:alphaModFix/>
          </a:blip>
          <a:srcRect/>
          <a:stretch/>
        </p:blipFill>
        <p:spPr>
          <a:xfrm>
            <a:off x="-63525" y="-49725"/>
            <a:ext cx="9512325" cy="1384950"/>
          </a:xfrm>
          <a:prstGeom prst="rect">
            <a:avLst/>
          </a:prstGeom>
          <a:noFill/>
          <a:ln>
            <a:noFill/>
          </a:ln>
        </p:spPr>
      </p:pic>
      <p:pic>
        <p:nvPicPr>
          <p:cNvPr id="265" name="Google Shape;265;p2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66" name="Google Shape;266;p28"/>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67" name="Google Shape;267;p28"/>
          <p:cNvSpPr txBox="1">
            <a:spLocks noGrp="1"/>
          </p:cNvSpPr>
          <p:nvPr>
            <p:ph type="subTitle" idx="2"/>
          </p:nvPr>
        </p:nvSpPr>
        <p:spPr>
          <a:xfrm>
            <a:off x="480575" y="1863100"/>
            <a:ext cx="4422000" cy="296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8" name="Google Shape;268;p28"/>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PS body slide option 2">
  <p:cSld name="CUSTOM_4_1_1">
    <p:spTree>
      <p:nvGrpSpPr>
        <p:cNvPr id="1" name="Shape 269"/>
        <p:cNvGrpSpPr/>
        <p:nvPr/>
      </p:nvGrpSpPr>
      <p:grpSpPr>
        <a:xfrm>
          <a:off x="0" y="0"/>
          <a:ext cx="0" cy="0"/>
          <a:chOff x="0" y="0"/>
          <a:chExt cx="0" cy="0"/>
        </a:xfrm>
      </p:grpSpPr>
      <p:sp>
        <p:nvSpPr>
          <p:cNvPr id="270" name="Google Shape;270;p29"/>
          <p:cNvSpPr/>
          <p:nvPr/>
        </p:nvSpPr>
        <p:spPr>
          <a:xfrm>
            <a:off x="-90275" y="-92525"/>
            <a:ext cx="9310500" cy="1427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pic>
        <p:nvPicPr>
          <p:cNvPr id="271" name="Google Shape;271;p29"/>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272" name="Google Shape;272;p29"/>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73" name="Google Shape;273;p29"/>
          <p:cNvSpPr txBox="1">
            <a:spLocks noGrp="1"/>
          </p:cNvSpPr>
          <p:nvPr>
            <p:ph type="subTitle" idx="2"/>
          </p:nvPr>
        </p:nvSpPr>
        <p:spPr>
          <a:xfrm>
            <a:off x="480575" y="1863100"/>
            <a:ext cx="4449300" cy="304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4" name="Google Shape;274;p29"/>
          <p:cNvSpPr>
            <a:spLocks noGrp="1"/>
          </p:cNvSpPr>
          <p:nvPr>
            <p:ph type="pic" idx="3"/>
          </p:nvPr>
        </p:nvSpPr>
        <p:spPr>
          <a:xfrm>
            <a:off x="5360125" y="1335225"/>
            <a:ext cx="3783900" cy="43797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EED quote slide option 1">
  <p:cSld name="CUSTOM_5">
    <p:spTree>
      <p:nvGrpSpPr>
        <p:cNvPr id="1" name="Shape 275"/>
        <p:cNvGrpSpPr/>
        <p:nvPr/>
      </p:nvGrpSpPr>
      <p:grpSpPr>
        <a:xfrm>
          <a:off x="0" y="0"/>
          <a:ext cx="0" cy="0"/>
          <a:chOff x="0" y="0"/>
          <a:chExt cx="0" cy="0"/>
        </a:xfrm>
      </p:grpSpPr>
      <p:pic>
        <p:nvPicPr>
          <p:cNvPr id="276" name="Google Shape;276;p30"/>
          <p:cNvPicPr preferRelativeResize="0"/>
          <p:nvPr/>
        </p:nvPicPr>
        <p:blipFill rotWithShape="1">
          <a:blip r:embed="rId2">
            <a:alphaModFix/>
          </a:blip>
          <a:srcRect/>
          <a:stretch/>
        </p:blipFill>
        <p:spPr>
          <a:xfrm>
            <a:off x="-58175" y="872400"/>
            <a:ext cx="9278377" cy="3918450"/>
          </a:xfrm>
          <a:prstGeom prst="rect">
            <a:avLst/>
          </a:prstGeom>
          <a:noFill/>
          <a:ln>
            <a:noFill/>
          </a:ln>
        </p:spPr>
      </p:pic>
      <p:pic>
        <p:nvPicPr>
          <p:cNvPr id="277" name="Google Shape;277;p30"/>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78" name="Google Shape;278;p30"/>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30"/>
          <p:cNvSpPr txBox="1">
            <a:spLocks noGrp="1"/>
          </p:cNvSpPr>
          <p:nvPr>
            <p:ph type="subTitle" idx="2"/>
          </p:nvPr>
        </p:nvSpPr>
        <p:spPr>
          <a:xfrm>
            <a:off x="1131175" y="3721400"/>
            <a:ext cx="4449600" cy="4707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imary Fonts Guidelines">
  <p:cSld name="CUSTOM_13">
    <p:spTree>
      <p:nvGrpSpPr>
        <p:cNvPr id="1" name="Shape 18"/>
        <p:cNvGrpSpPr/>
        <p:nvPr/>
      </p:nvGrpSpPr>
      <p:grpSpPr>
        <a:xfrm>
          <a:off x="0" y="0"/>
          <a:ext cx="0" cy="0"/>
          <a:chOff x="0" y="0"/>
          <a:chExt cx="0" cy="0"/>
        </a:xfrm>
      </p:grpSpPr>
      <p:sp>
        <p:nvSpPr>
          <p:cNvPr id="19" name="Google Shape;19;p4"/>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Primary FONTS</a:t>
            </a:r>
            <a:endParaRPr sz="3000">
              <a:solidFill>
                <a:srgbClr val="383838"/>
              </a:solidFill>
              <a:latin typeface="Bebas Neue"/>
              <a:ea typeface="Bebas Neue"/>
              <a:cs typeface="Bebas Neue"/>
              <a:sym typeface="Bebas Neue"/>
            </a:endParaRPr>
          </a:p>
        </p:txBody>
      </p:sp>
      <p:sp>
        <p:nvSpPr>
          <p:cNvPr id="20" name="Google Shape;20;p4"/>
          <p:cNvSpPr txBox="1"/>
          <p:nvPr/>
        </p:nvSpPr>
        <p:spPr>
          <a:xfrm>
            <a:off x="205650" y="772944"/>
            <a:ext cx="4366200" cy="48723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50000"/>
              </a:lnSpc>
              <a:spcBef>
                <a:spcPts val="0"/>
              </a:spcBef>
              <a:spcAft>
                <a:spcPts val="0"/>
              </a:spcAft>
              <a:buNone/>
            </a:pPr>
            <a:r>
              <a:rPr lang="en" sz="2500">
                <a:solidFill>
                  <a:srgbClr val="383838"/>
                </a:solidFill>
                <a:latin typeface="Proxima Nova"/>
                <a:ea typeface="Proxima Nova"/>
                <a:cs typeface="Proxima Nova"/>
                <a:sym typeface="Proxima Nova"/>
              </a:rPr>
              <a:t>Proxima Nova</a:t>
            </a:r>
            <a:endParaRPr sz="25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i="1">
                <a:solidFill>
                  <a:srgbClr val="383838"/>
                </a:solidFill>
                <a:latin typeface="Proxima Nova"/>
                <a:ea typeface="Proxima Nova"/>
                <a:cs typeface="Proxima Nova"/>
                <a:sym typeface="Proxima Nova"/>
              </a:rPr>
              <a:t>Used for paragraph text and some Headers and Subheaders.</a:t>
            </a:r>
            <a:endParaRPr i="1">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a:solidFill>
                  <a:srgbClr val="383838"/>
                </a:solidFill>
                <a:latin typeface="Proxima Nova"/>
                <a:ea typeface="Proxima Nova"/>
                <a:cs typeface="Proxima Nova"/>
                <a:sym typeface="Proxima Nova"/>
              </a:rPr>
              <a:t>Regular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primary font weight</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i="1">
                <a:solidFill>
                  <a:srgbClr val="383838"/>
                </a:solidFill>
                <a:latin typeface="Proxima Nova"/>
                <a:ea typeface="Proxima Nova"/>
                <a:cs typeface="Proxima Nova"/>
                <a:sym typeface="Proxima Nova"/>
              </a:rPr>
              <a:t>Italic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should only be used for quotes</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sz="1800" b="1">
                <a:solidFill>
                  <a:srgbClr val="383838"/>
                </a:solidFill>
                <a:latin typeface="Proxima Nova"/>
                <a:ea typeface="Proxima Nova"/>
                <a:cs typeface="Proxima Nova"/>
                <a:sym typeface="Proxima Nova"/>
              </a:rPr>
              <a:t>Semibold </a:t>
            </a:r>
            <a:endParaRPr sz="1800">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for Google, Bold replaces Semibold–should only be used for </a:t>
            </a:r>
            <a:endParaRPr>
              <a:solidFill>
                <a:srgbClr val="383838"/>
              </a:solidFill>
              <a:latin typeface="Proxima Nova"/>
              <a:ea typeface="Proxima Nova"/>
              <a:cs typeface="Proxima Nova"/>
              <a:sym typeface="Proxima Nova"/>
            </a:endParaRPr>
          </a:p>
          <a:p>
            <a:pPr marL="0" lvl="0" indent="45720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Headers and Subheaders and sparingly for important text.</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Note: The only time Underline text should used is with a Bold weight and #24abe2 primary color for in-text hyperlinks. EX: </a:t>
            </a:r>
            <a:r>
              <a:rPr lang="en" b="1" u="sng">
                <a:solidFill>
                  <a:srgbClr val="24ABE2"/>
                </a:solidFill>
                <a:latin typeface="Proxima Nova"/>
                <a:ea typeface="Proxima Nova"/>
                <a:cs typeface="Proxima Nova"/>
                <a:sym typeface="Proxima Nova"/>
              </a:rPr>
              <a:t>Hyperlink</a:t>
            </a:r>
            <a:endParaRPr b="1" u="sng">
              <a:solidFill>
                <a:srgbClr val="24ABE2"/>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Typed our URLs should not be used.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All copy should be in our grey color.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Our blue color, when used in text, should only be used for hyperlinks. </a:t>
            </a:r>
            <a:endParaRPr>
              <a:solidFill>
                <a:srgbClr val="383838"/>
              </a:solidFill>
              <a:latin typeface="Proxima Nova"/>
              <a:ea typeface="Proxima Nova"/>
              <a:cs typeface="Proxima Nova"/>
              <a:sym typeface="Proxima Nova"/>
            </a:endParaRPr>
          </a:p>
          <a:p>
            <a:pPr marL="0" lvl="0" indent="0" algn="l" rtl="0">
              <a:lnSpc>
                <a:spcPct val="150000"/>
              </a:lnSpc>
              <a:spcBef>
                <a:spcPts val="0"/>
              </a:spcBef>
              <a:spcAft>
                <a:spcPts val="0"/>
              </a:spcAft>
              <a:buNone/>
            </a:pPr>
            <a:r>
              <a:rPr lang="en">
                <a:solidFill>
                  <a:srgbClr val="383838"/>
                </a:solidFill>
                <a:latin typeface="Proxima Nova"/>
                <a:ea typeface="Proxima Nova"/>
                <a:cs typeface="Proxima Nova"/>
                <a:sym typeface="Proxima Nova"/>
              </a:rPr>
              <a:t>Do not highlight text in any color. </a:t>
            </a:r>
            <a:endParaRPr>
              <a:solidFill>
                <a:srgbClr val="383838"/>
              </a:solidFill>
              <a:latin typeface="Proxima Nova"/>
              <a:ea typeface="Proxima Nova"/>
              <a:cs typeface="Proxima Nova"/>
              <a:sym typeface="Proxima Nova"/>
            </a:endParaRPr>
          </a:p>
        </p:txBody>
      </p:sp>
      <p:sp>
        <p:nvSpPr>
          <p:cNvPr id="21" name="Google Shape;21;p4"/>
          <p:cNvSpPr txBox="1"/>
          <p:nvPr/>
        </p:nvSpPr>
        <p:spPr>
          <a:xfrm>
            <a:off x="4648200" y="703944"/>
            <a:ext cx="4517100" cy="49413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3000">
                <a:solidFill>
                  <a:srgbClr val="383838"/>
                </a:solidFill>
                <a:latin typeface="Bebas Neue"/>
                <a:ea typeface="Bebas Neue"/>
                <a:cs typeface="Bebas Neue"/>
                <a:sym typeface="Bebas Neue"/>
              </a:rPr>
              <a:t>Bebas Neue </a:t>
            </a:r>
            <a:endParaRPr sz="3000">
              <a:solidFill>
                <a:srgbClr val="383838"/>
              </a:solidFill>
              <a:latin typeface="Bebas Neue"/>
              <a:ea typeface="Bebas Neue"/>
              <a:cs typeface="Bebas Neue"/>
              <a:sym typeface="Bebas Neue"/>
            </a:endParaRPr>
          </a:p>
          <a:p>
            <a:pPr marL="0" lvl="0" indent="0" algn="l" rtl="0">
              <a:lnSpc>
                <a:spcPct val="150000"/>
              </a:lnSpc>
              <a:spcBef>
                <a:spcPts val="0"/>
              </a:spcBef>
              <a:spcAft>
                <a:spcPts val="0"/>
              </a:spcAft>
              <a:buNone/>
            </a:pPr>
            <a:r>
              <a:rPr lang="en" sz="1100" i="1">
                <a:solidFill>
                  <a:srgbClr val="383838"/>
                </a:solidFill>
                <a:latin typeface="Proxima Nova"/>
                <a:ea typeface="Proxima Nova"/>
                <a:cs typeface="Proxima Nova"/>
                <a:sym typeface="Proxima Nova"/>
              </a:rPr>
              <a:t>This font replaces our </a:t>
            </a:r>
            <a:r>
              <a:rPr lang="en" sz="1100" b="1" i="1">
                <a:solidFill>
                  <a:srgbClr val="383838"/>
                </a:solidFill>
                <a:latin typeface="Proxima Nova"/>
                <a:ea typeface="Proxima Nova"/>
                <a:cs typeface="Proxima Nova"/>
                <a:sym typeface="Proxima Nova"/>
              </a:rPr>
              <a:t>Bernino Sans Condensed</a:t>
            </a:r>
            <a:r>
              <a:rPr lang="en" sz="1100" i="1">
                <a:solidFill>
                  <a:srgbClr val="383838"/>
                </a:solidFill>
                <a:latin typeface="Proxima Nova"/>
                <a:ea typeface="Proxima Nova"/>
                <a:cs typeface="Proxima Nova"/>
                <a:sym typeface="Proxima Nova"/>
              </a:rPr>
              <a:t> fonts family for Google use ONLY. Used for Title text and some Subtitles - this font is </a:t>
            </a:r>
            <a:r>
              <a:rPr lang="en" sz="1100" b="1" i="1">
                <a:solidFill>
                  <a:srgbClr val="383838"/>
                </a:solidFill>
                <a:latin typeface="Proxima Nova"/>
                <a:ea typeface="Proxima Nova"/>
                <a:cs typeface="Proxima Nova"/>
                <a:sym typeface="Proxima Nova"/>
              </a:rPr>
              <a:t>ALWAYS</a:t>
            </a:r>
            <a:r>
              <a:rPr lang="en" sz="1100" i="1">
                <a:solidFill>
                  <a:srgbClr val="383838"/>
                </a:solidFill>
                <a:latin typeface="Proxima Nova"/>
                <a:ea typeface="Proxima Nova"/>
                <a:cs typeface="Proxima Nova"/>
                <a:sym typeface="Proxima Nova"/>
              </a:rPr>
              <a:t> in all caps.</a:t>
            </a:r>
            <a:endParaRPr sz="1100" i="1">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strike="sngStrike">
                <a:solidFill>
                  <a:srgbClr val="383838"/>
                </a:solidFill>
                <a:latin typeface="Bebas Neue"/>
                <a:ea typeface="Bebas Neue"/>
                <a:cs typeface="Bebas Neue"/>
                <a:sym typeface="Bebas Neue"/>
              </a:rPr>
              <a:t>LIGHT</a:t>
            </a:r>
            <a:endParaRPr sz="2400" strike="sngStrike">
              <a:solidFill>
                <a:srgbClr val="383838"/>
              </a:solidFill>
              <a:latin typeface="Bebas Neue"/>
              <a:ea typeface="Bebas Neue"/>
              <a:cs typeface="Bebas Neue"/>
              <a:sym typeface="Bebas Neue"/>
            </a:endParaRPr>
          </a:p>
          <a:p>
            <a:pPr marL="457200" lvl="0" indent="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	Font weight not available in Google. </a:t>
            </a:r>
            <a:endParaRPr sz="1100" strike="sngStrike">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a:solidFill>
                  <a:srgbClr val="383838"/>
                </a:solidFill>
                <a:latin typeface="Bebas Neue"/>
                <a:ea typeface="Bebas Neue"/>
                <a:cs typeface="Bebas Neue"/>
                <a:sym typeface="Bebas Neue"/>
              </a:rPr>
              <a:t>REGULAR</a:t>
            </a:r>
            <a:endParaRPr sz="2400">
              <a:solidFill>
                <a:srgbClr val="383838"/>
              </a:solidFill>
              <a:latin typeface="Bebas Neue"/>
              <a:ea typeface="Bebas Neue"/>
              <a:cs typeface="Bebas Neue"/>
              <a:sym typeface="Bebas Neue"/>
            </a:endParaRPr>
          </a:p>
          <a:p>
            <a:pPr marL="457200" lvl="0" indent="0" algn="l" rtl="0">
              <a:lnSpc>
                <a:spcPct val="150000"/>
              </a:lnSpc>
              <a:spcBef>
                <a:spcPts val="0"/>
              </a:spcBef>
              <a:spcAft>
                <a:spcPts val="0"/>
              </a:spcAft>
              <a:buNone/>
            </a:pPr>
            <a:r>
              <a:rPr lang="en" sz="1100">
                <a:solidFill>
                  <a:srgbClr val="383838"/>
                </a:solidFill>
                <a:latin typeface="Proxima Nova"/>
                <a:ea typeface="Proxima Nova"/>
                <a:cs typeface="Proxima Nova"/>
                <a:sym typeface="Proxima Nova"/>
              </a:rPr>
              <a:t>	should be used for titles and subtitles only. </a:t>
            </a:r>
            <a:endParaRPr sz="1100">
              <a:solidFill>
                <a:srgbClr val="383838"/>
              </a:solidFill>
              <a:latin typeface="Proxima Nova"/>
              <a:ea typeface="Proxima Nova"/>
              <a:cs typeface="Proxima Nova"/>
              <a:sym typeface="Proxima Nova"/>
            </a:endParaRPr>
          </a:p>
          <a:p>
            <a:pPr marL="457200" lvl="0" indent="0" algn="l" rtl="0">
              <a:lnSpc>
                <a:spcPct val="150000"/>
              </a:lnSpc>
              <a:spcBef>
                <a:spcPts val="0"/>
              </a:spcBef>
              <a:spcAft>
                <a:spcPts val="0"/>
              </a:spcAft>
              <a:buNone/>
            </a:pPr>
            <a:r>
              <a:rPr lang="en" sz="2400" b="1" strike="sngStrike">
                <a:solidFill>
                  <a:srgbClr val="383838"/>
                </a:solidFill>
                <a:latin typeface="Bebas Neue"/>
                <a:ea typeface="Bebas Neue"/>
                <a:cs typeface="Bebas Neue"/>
                <a:sym typeface="Bebas Neue"/>
              </a:rPr>
              <a:t>SEMIBOLD</a:t>
            </a:r>
            <a:endParaRPr sz="2400" b="1" strike="sngStrike">
              <a:solidFill>
                <a:srgbClr val="383838"/>
              </a:solidFill>
              <a:latin typeface="Bebas Neue"/>
              <a:ea typeface="Bebas Neue"/>
              <a:cs typeface="Bebas Neue"/>
              <a:sym typeface="Bebas Neue"/>
            </a:endParaRPr>
          </a:p>
          <a:p>
            <a:pPr marL="457200" lvl="0" indent="45720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for Google, Bold replaces Semibold but this weight is </a:t>
            </a:r>
            <a:endParaRPr sz="1100" strike="sngStrike">
              <a:solidFill>
                <a:srgbClr val="383838"/>
              </a:solidFill>
              <a:latin typeface="Proxima Nova"/>
              <a:ea typeface="Proxima Nova"/>
              <a:cs typeface="Proxima Nova"/>
              <a:sym typeface="Proxima Nova"/>
            </a:endParaRPr>
          </a:p>
          <a:p>
            <a:pPr marL="457200" lvl="0" indent="457200" algn="l" rtl="0">
              <a:lnSpc>
                <a:spcPct val="150000"/>
              </a:lnSpc>
              <a:spcBef>
                <a:spcPts val="0"/>
              </a:spcBef>
              <a:spcAft>
                <a:spcPts val="0"/>
              </a:spcAft>
              <a:buNone/>
            </a:pPr>
            <a:r>
              <a:rPr lang="en" sz="1100" strike="sngStrike">
                <a:solidFill>
                  <a:srgbClr val="383838"/>
                </a:solidFill>
                <a:latin typeface="Proxima Nova"/>
                <a:ea typeface="Proxima Nova"/>
                <a:cs typeface="Proxima Nova"/>
                <a:sym typeface="Proxima Nova"/>
              </a:rPr>
              <a:t>too heavy for readability. </a:t>
            </a:r>
            <a:r>
              <a:rPr lang="en" sz="1100">
                <a:solidFill>
                  <a:srgbClr val="383838"/>
                </a:solidFill>
                <a:latin typeface="Proxima Nova"/>
                <a:ea typeface="Proxima Nova"/>
                <a:cs typeface="Proxima Nova"/>
                <a:sym typeface="Proxima Nova"/>
              </a:rPr>
              <a:t>DO NOT USE THIS WEIGHT.</a:t>
            </a:r>
            <a:endParaRPr sz="1100" b="1">
              <a:solidFill>
                <a:srgbClr val="383838"/>
              </a:solidFill>
              <a:latin typeface="Proxima Nova"/>
              <a:ea typeface="Proxima Nova"/>
              <a:cs typeface="Proxima Nova"/>
              <a:sym typeface="Proxima Nova"/>
            </a:endParaRPr>
          </a:p>
        </p:txBody>
      </p:sp>
      <p:cxnSp>
        <p:nvCxnSpPr>
          <p:cNvPr id="22" name="Google Shape;22;p4"/>
          <p:cNvCxnSpPr/>
          <p:nvPr/>
        </p:nvCxnSpPr>
        <p:spPr>
          <a:xfrm>
            <a:off x="186525" y="797306"/>
            <a:ext cx="8666700" cy="0"/>
          </a:xfrm>
          <a:prstGeom prst="straightConnector1">
            <a:avLst/>
          </a:prstGeom>
          <a:noFill/>
          <a:ln w="9525" cap="flat" cmpd="sng">
            <a:solidFill>
              <a:srgbClr val="383838"/>
            </a:solidFill>
            <a:prstDash val="solid"/>
            <a:round/>
            <a:headEnd type="none" w="med" len="med"/>
            <a:tailEnd type="none" w="med" len="med"/>
          </a:ln>
        </p:spPr>
      </p:cxnSp>
      <p:sp>
        <p:nvSpPr>
          <p:cNvPr id="23" name="Google Shape;23;p4"/>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PS quote slide option 1">
  <p:cSld name="CUSTOM_5_2">
    <p:spTree>
      <p:nvGrpSpPr>
        <p:cNvPr id="1" name="Shape 280"/>
        <p:cNvGrpSpPr/>
        <p:nvPr/>
      </p:nvGrpSpPr>
      <p:grpSpPr>
        <a:xfrm>
          <a:off x="0" y="0"/>
          <a:ext cx="0" cy="0"/>
          <a:chOff x="0" y="0"/>
          <a:chExt cx="0" cy="0"/>
        </a:xfrm>
      </p:grpSpPr>
      <p:pic>
        <p:nvPicPr>
          <p:cNvPr id="281" name="Google Shape;281;p31"/>
          <p:cNvPicPr preferRelativeResize="0"/>
          <p:nvPr/>
        </p:nvPicPr>
        <p:blipFill rotWithShape="1">
          <a:blip r:embed="rId2">
            <a:alphaModFix/>
          </a:blip>
          <a:srcRect l="26937" t="25381" r="26082" b="25665"/>
          <a:stretch/>
        </p:blipFill>
        <p:spPr>
          <a:xfrm rot="10800000" flipH="1">
            <a:off x="-110237" y="859248"/>
            <a:ext cx="9364475" cy="3931602"/>
          </a:xfrm>
          <a:prstGeom prst="rect">
            <a:avLst/>
          </a:prstGeom>
          <a:noFill/>
          <a:ln>
            <a:noFill/>
          </a:ln>
        </p:spPr>
      </p:pic>
      <p:pic>
        <p:nvPicPr>
          <p:cNvPr id="282" name="Google Shape;282;p31"/>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83" name="Google Shape;283;p31"/>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4" name="Google Shape;284;p31"/>
          <p:cNvSpPr txBox="1">
            <a:spLocks noGrp="1"/>
          </p:cNvSpPr>
          <p:nvPr>
            <p:ph type="subTitle" idx="2"/>
          </p:nvPr>
        </p:nvSpPr>
        <p:spPr>
          <a:xfrm>
            <a:off x="1131175" y="3721400"/>
            <a:ext cx="4449600" cy="4707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EED/TIPS resources option 1">
  <p:cSld name="CUSTOM_9">
    <p:spTree>
      <p:nvGrpSpPr>
        <p:cNvPr id="1" name="Shape 285"/>
        <p:cNvGrpSpPr/>
        <p:nvPr/>
      </p:nvGrpSpPr>
      <p:grpSpPr>
        <a:xfrm>
          <a:off x="0" y="0"/>
          <a:ext cx="0" cy="0"/>
          <a:chOff x="0" y="0"/>
          <a:chExt cx="0" cy="0"/>
        </a:xfrm>
      </p:grpSpPr>
      <p:pic>
        <p:nvPicPr>
          <p:cNvPr id="286" name="Google Shape;286;p32"/>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287" name="Google Shape;287;p32"/>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288" name="Google Shape;288;p32"/>
          <p:cNvSpPr txBox="1"/>
          <p:nvPr/>
        </p:nvSpPr>
        <p:spPr>
          <a:xfrm>
            <a:off x="8662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89" name="Google Shape;289;p32"/>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290" name="Google Shape;290;p32"/>
          <p:cNvSpPr txBox="1">
            <a:spLocks noGrp="1"/>
          </p:cNvSpPr>
          <p:nvPr>
            <p:ph type="subTitle" idx="2"/>
          </p:nvPr>
        </p:nvSpPr>
        <p:spPr>
          <a:xfrm>
            <a:off x="18452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1" name="Google Shape;291;p32"/>
          <p:cNvSpPr>
            <a:spLocks noGrp="1"/>
          </p:cNvSpPr>
          <p:nvPr>
            <p:ph type="pic" idx="3"/>
          </p:nvPr>
        </p:nvSpPr>
        <p:spPr>
          <a:xfrm>
            <a:off x="366075" y="1964401"/>
            <a:ext cx="1266300" cy="1602300"/>
          </a:xfrm>
          <a:prstGeom prst="rect">
            <a:avLst/>
          </a:prstGeom>
          <a:noFill/>
          <a:ln>
            <a:noFill/>
          </a:ln>
        </p:spPr>
      </p:sp>
      <p:sp>
        <p:nvSpPr>
          <p:cNvPr id="292" name="Google Shape;292;p32"/>
          <p:cNvSpPr txBox="1"/>
          <p:nvPr/>
        </p:nvSpPr>
        <p:spPr>
          <a:xfrm>
            <a:off x="36615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3" name="Google Shape;293;p32"/>
          <p:cNvSpPr txBox="1">
            <a:spLocks noGrp="1"/>
          </p:cNvSpPr>
          <p:nvPr>
            <p:ph type="subTitle" idx="4"/>
          </p:nvPr>
        </p:nvSpPr>
        <p:spPr>
          <a:xfrm>
            <a:off x="37594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4" name="Google Shape;294;p32"/>
          <p:cNvSpPr>
            <a:spLocks noGrp="1"/>
          </p:cNvSpPr>
          <p:nvPr>
            <p:ph type="pic" idx="5"/>
          </p:nvPr>
        </p:nvSpPr>
        <p:spPr>
          <a:xfrm>
            <a:off x="3899776" y="1964375"/>
            <a:ext cx="1266300" cy="1602300"/>
          </a:xfrm>
          <a:prstGeom prst="rect">
            <a:avLst/>
          </a:prstGeom>
          <a:noFill/>
          <a:ln>
            <a:noFill/>
          </a:ln>
        </p:spPr>
      </p:sp>
      <p:sp>
        <p:nvSpPr>
          <p:cNvPr id="295" name="Google Shape;295;p32"/>
          <p:cNvSpPr txBox="1"/>
          <p:nvPr/>
        </p:nvSpPr>
        <p:spPr>
          <a:xfrm>
            <a:off x="18990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6" name="Google Shape;296;p32"/>
          <p:cNvSpPr txBox="1">
            <a:spLocks noGrp="1"/>
          </p:cNvSpPr>
          <p:nvPr>
            <p:ph type="subTitle" idx="6"/>
          </p:nvPr>
        </p:nvSpPr>
        <p:spPr>
          <a:xfrm>
            <a:off x="19969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297" name="Google Shape;297;p32"/>
          <p:cNvSpPr>
            <a:spLocks noGrp="1"/>
          </p:cNvSpPr>
          <p:nvPr>
            <p:ph type="pic" idx="7"/>
          </p:nvPr>
        </p:nvSpPr>
        <p:spPr>
          <a:xfrm>
            <a:off x="2145420" y="1964375"/>
            <a:ext cx="1266300" cy="1602300"/>
          </a:xfrm>
          <a:prstGeom prst="rect">
            <a:avLst/>
          </a:prstGeom>
          <a:noFill/>
          <a:ln>
            <a:noFill/>
          </a:ln>
        </p:spPr>
      </p:sp>
      <p:sp>
        <p:nvSpPr>
          <p:cNvPr id="298" name="Google Shape;298;p32"/>
          <p:cNvSpPr txBox="1"/>
          <p:nvPr/>
        </p:nvSpPr>
        <p:spPr>
          <a:xfrm>
            <a:off x="716906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299" name="Google Shape;299;p32"/>
          <p:cNvSpPr txBox="1">
            <a:spLocks noGrp="1"/>
          </p:cNvSpPr>
          <p:nvPr>
            <p:ph type="subTitle" idx="8"/>
          </p:nvPr>
        </p:nvSpPr>
        <p:spPr>
          <a:xfrm>
            <a:off x="726696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300" name="Google Shape;300;p32"/>
          <p:cNvSpPr>
            <a:spLocks noGrp="1"/>
          </p:cNvSpPr>
          <p:nvPr>
            <p:ph type="pic" idx="9"/>
          </p:nvPr>
        </p:nvSpPr>
        <p:spPr>
          <a:xfrm>
            <a:off x="7442233" y="1964375"/>
            <a:ext cx="1266300" cy="1602300"/>
          </a:xfrm>
          <a:prstGeom prst="rect">
            <a:avLst/>
          </a:prstGeom>
          <a:noFill/>
          <a:ln>
            <a:noFill/>
          </a:ln>
        </p:spPr>
      </p:sp>
      <p:sp>
        <p:nvSpPr>
          <p:cNvPr id="301" name="Google Shape;301;p32"/>
          <p:cNvSpPr txBox="1"/>
          <p:nvPr/>
        </p:nvSpPr>
        <p:spPr>
          <a:xfrm>
            <a:off x="5447813"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02" name="Google Shape;302;p32"/>
          <p:cNvSpPr txBox="1">
            <a:spLocks noGrp="1"/>
          </p:cNvSpPr>
          <p:nvPr>
            <p:ph type="subTitle" idx="13"/>
          </p:nvPr>
        </p:nvSpPr>
        <p:spPr>
          <a:xfrm>
            <a:off x="5545713"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303" name="Google Shape;303;p32"/>
          <p:cNvSpPr>
            <a:spLocks noGrp="1"/>
          </p:cNvSpPr>
          <p:nvPr>
            <p:ph type="pic" idx="14"/>
          </p:nvPr>
        </p:nvSpPr>
        <p:spPr>
          <a:xfrm>
            <a:off x="5687878" y="1964375"/>
            <a:ext cx="1266300" cy="16023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EED/TIPS resources option 2">
  <p:cSld name="CUSTOM_9_1">
    <p:spTree>
      <p:nvGrpSpPr>
        <p:cNvPr id="1" name="Shape 304"/>
        <p:cNvGrpSpPr/>
        <p:nvPr/>
      </p:nvGrpSpPr>
      <p:grpSpPr>
        <a:xfrm>
          <a:off x="0" y="0"/>
          <a:ext cx="0" cy="0"/>
          <a:chOff x="0" y="0"/>
          <a:chExt cx="0" cy="0"/>
        </a:xfrm>
      </p:grpSpPr>
      <p:pic>
        <p:nvPicPr>
          <p:cNvPr id="305" name="Google Shape;305;p33"/>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306" name="Google Shape;306;p33"/>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07" name="Google Shape;307;p33"/>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08" name="Google Shape;308;p33"/>
          <p:cNvSpPr txBox="1"/>
          <p:nvPr/>
        </p:nvSpPr>
        <p:spPr>
          <a:xfrm>
            <a:off x="3665700"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09" name="Google Shape;309;p33"/>
          <p:cNvSpPr txBox="1">
            <a:spLocks noGrp="1"/>
          </p:cNvSpPr>
          <p:nvPr>
            <p:ph type="subTitle" idx="2"/>
          </p:nvPr>
        </p:nvSpPr>
        <p:spPr>
          <a:xfrm>
            <a:off x="3763600"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0" name="Google Shape;310;p33"/>
          <p:cNvSpPr>
            <a:spLocks noGrp="1"/>
          </p:cNvSpPr>
          <p:nvPr>
            <p:ph type="pic" idx="3"/>
          </p:nvPr>
        </p:nvSpPr>
        <p:spPr>
          <a:xfrm>
            <a:off x="3920251" y="1964275"/>
            <a:ext cx="1303500" cy="1602300"/>
          </a:xfrm>
          <a:prstGeom prst="rect">
            <a:avLst/>
          </a:prstGeom>
          <a:noFill/>
          <a:ln>
            <a:noFill/>
          </a:ln>
        </p:spPr>
      </p:sp>
      <p:sp>
        <p:nvSpPr>
          <p:cNvPr id="311" name="Google Shape;311;p33"/>
          <p:cNvSpPr txBox="1"/>
          <p:nvPr/>
        </p:nvSpPr>
        <p:spPr>
          <a:xfrm>
            <a:off x="129577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12" name="Google Shape;312;p33"/>
          <p:cNvSpPr txBox="1">
            <a:spLocks noGrp="1"/>
          </p:cNvSpPr>
          <p:nvPr>
            <p:ph type="subTitle" idx="4"/>
          </p:nvPr>
        </p:nvSpPr>
        <p:spPr>
          <a:xfrm>
            <a:off x="139367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3" name="Google Shape;313;p33"/>
          <p:cNvSpPr>
            <a:spLocks noGrp="1"/>
          </p:cNvSpPr>
          <p:nvPr>
            <p:ph type="pic" idx="5"/>
          </p:nvPr>
        </p:nvSpPr>
        <p:spPr>
          <a:xfrm>
            <a:off x="1533350" y="1964275"/>
            <a:ext cx="1303500" cy="1602300"/>
          </a:xfrm>
          <a:prstGeom prst="rect">
            <a:avLst/>
          </a:prstGeom>
          <a:noFill/>
          <a:ln>
            <a:noFill/>
          </a:ln>
        </p:spPr>
      </p:sp>
      <p:sp>
        <p:nvSpPr>
          <p:cNvPr id="314" name="Google Shape;314;p33"/>
          <p:cNvSpPr txBox="1"/>
          <p:nvPr/>
        </p:nvSpPr>
        <p:spPr>
          <a:xfrm>
            <a:off x="6035625" y="4244900"/>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15" name="Google Shape;315;p33"/>
          <p:cNvSpPr txBox="1">
            <a:spLocks noGrp="1"/>
          </p:cNvSpPr>
          <p:nvPr>
            <p:ph type="subTitle" idx="6"/>
          </p:nvPr>
        </p:nvSpPr>
        <p:spPr>
          <a:xfrm>
            <a:off x="6133525" y="3580600"/>
            <a:ext cx="1612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6" name="Google Shape;316;p33"/>
          <p:cNvSpPr>
            <a:spLocks noGrp="1"/>
          </p:cNvSpPr>
          <p:nvPr>
            <p:ph type="pic" idx="7"/>
          </p:nvPr>
        </p:nvSpPr>
        <p:spPr>
          <a:xfrm>
            <a:off x="6307151" y="1964275"/>
            <a:ext cx="1303500" cy="16023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EED/TIPS resources option 3">
  <p:cSld name="CUSTOM_9_1_1">
    <p:spTree>
      <p:nvGrpSpPr>
        <p:cNvPr id="1" name="Shape 317"/>
        <p:cNvGrpSpPr/>
        <p:nvPr/>
      </p:nvGrpSpPr>
      <p:grpSpPr>
        <a:xfrm>
          <a:off x="0" y="0"/>
          <a:ext cx="0" cy="0"/>
          <a:chOff x="0" y="0"/>
          <a:chExt cx="0" cy="0"/>
        </a:xfrm>
      </p:grpSpPr>
      <p:pic>
        <p:nvPicPr>
          <p:cNvPr id="318" name="Google Shape;318;p34"/>
          <p:cNvPicPr preferRelativeResize="0"/>
          <p:nvPr/>
        </p:nvPicPr>
        <p:blipFill>
          <a:blip r:embed="rId2">
            <a:alphaModFix/>
          </a:blip>
          <a:stretch>
            <a:fillRect/>
          </a:stretch>
        </p:blipFill>
        <p:spPr>
          <a:xfrm rot="10800000" flipH="1">
            <a:off x="0" y="1"/>
            <a:ext cx="9144003" cy="1335225"/>
          </a:xfrm>
          <a:prstGeom prst="rect">
            <a:avLst/>
          </a:prstGeom>
          <a:noFill/>
          <a:ln>
            <a:noFill/>
          </a:ln>
        </p:spPr>
      </p:pic>
      <p:pic>
        <p:nvPicPr>
          <p:cNvPr id="319" name="Google Shape;319;p34"/>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20" name="Google Shape;320;p34"/>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21" name="Google Shape;321;p34"/>
          <p:cNvSpPr txBox="1"/>
          <p:nvPr/>
        </p:nvSpPr>
        <p:spPr>
          <a:xfrm>
            <a:off x="3665700" y="4251175"/>
            <a:ext cx="1812600" cy="5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rgbClr val="24ABE2"/>
                </a:solidFill>
                <a:latin typeface="Proxima Nova"/>
                <a:ea typeface="Proxima Nova"/>
                <a:cs typeface="Proxima Nova"/>
                <a:sym typeface="Proxima Nova"/>
              </a:rPr>
              <a:t>Download Now</a:t>
            </a:r>
            <a:endParaRPr sz="1000" b="1" u="sng">
              <a:solidFill>
                <a:srgbClr val="24ABE2"/>
              </a:solidFill>
              <a:latin typeface="Proxima Nova"/>
              <a:ea typeface="Proxima Nova"/>
              <a:cs typeface="Proxima Nova"/>
              <a:sym typeface="Proxima Nova"/>
            </a:endParaRPr>
          </a:p>
        </p:txBody>
      </p:sp>
      <p:sp>
        <p:nvSpPr>
          <p:cNvPr id="322" name="Google Shape;322;p34"/>
          <p:cNvSpPr txBox="1">
            <a:spLocks noGrp="1"/>
          </p:cNvSpPr>
          <p:nvPr>
            <p:ph type="subTitle" idx="2"/>
          </p:nvPr>
        </p:nvSpPr>
        <p:spPr>
          <a:xfrm>
            <a:off x="3623550" y="3578150"/>
            <a:ext cx="1896900" cy="6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23" name="Google Shape;323;p34"/>
          <p:cNvSpPr>
            <a:spLocks noGrp="1"/>
          </p:cNvSpPr>
          <p:nvPr>
            <p:ph type="pic" idx="3"/>
          </p:nvPr>
        </p:nvSpPr>
        <p:spPr>
          <a:xfrm>
            <a:off x="3920250" y="1956625"/>
            <a:ext cx="1303500" cy="16023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EED/TIPS chat slide option 1">
  <p:cSld name="CUSTOM_6">
    <p:spTree>
      <p:nvGrpSpPr>
        <p:cNvPr id="1" name="Shape 324"/>
        <p:cNvGrpSpPr/>
        <p:nvPr/>
      </p:nvGrpSpPr>
      <p:grpSpPr>
        <a:xfrm>
          <a:off x="0" y="0"/>
          <a:ext cx="0" cy="0"/>
          <a:chOff x="0" y="0"/>
          <a:chExt cx="0" cy="0"/>
        </a:xfrm>
      </p:grpSpPr>
      <p:pic>
        <p:nvPicPr>
          <p:cNvPr id="325" name="Google Shape;325;p35"/>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26" name="Google Shape;326;p35"/>
          <p:cNvPicPr preferRelativeResize="0"/>
          <p:nvPr/>
        </p:nvPicPr>
        <p:blipFill>
          <a:blip r:embed="rId3">
            <a:alphaModFix/>
          </a:blip>
          <a:stretch>
            <a:fillRect/>
          </a:stretch>
        </p:blipFill>
        <p:spPr>
          <a:xfrm>
            <a:off x="0" y="0"/>
            <a:ext cx="5606151" cy="5714999"/>
          </a:xfrm>
          <a:prstGeom prst="rect">
            <a:avLst/>
          </a:prstGeom>
          <a:noFill/>
          <a:ln>
            <a:noFill/>
          </a:ln>
        </p:spPr>
      </p:pic>
      <p:pic>
        <p:nvPicPr>
          <p:cNvPr id="327" name="Google Shape;327;p35"/>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28" name="Google Shape;328;p35"/>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29" name="Google Shape;329;p35"/>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30" name="Google Shape;330;p35"/>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1" name="Google Shape;331;p35"/>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32" name="Google Shape;332;p35"/>
          <p:cNvCxnSpPr>
            <a:endCxn id="331"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EED chat slide option 1">
  <p:cSld name="CUSTOM_6_1">
    <p:spTree>
      <p:nvGrpSpPr>
        <p:cNvPr id="1" name="Shape 333"/>
        <p:cNvGrpSpPr/>
        <p:nvPr/>
      </p:nvGrpSpPr>
      <p:grpSpPr>
        <a:xfrm>
          <a:off x="0" y="0"/>
          <a:ext cx="0" cy="0"/>
          <a:chOff x="0" y="0"/>
          <a:chExt cx="0" cy="0"/>
        </a:xfrm>
      </p:grpSpPr>
      <p:pic>
        <p:nvPicPr>
          <p:cNvPr id="334" name="Google Shape;334;p36"/>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35" name="Google Shape;335;p36"/>
          <p:cNvPicPr preferRelativeResize="0"/>
          <p:nvPr/>
        </p:nvPicPr>
        <p:blipFill rotWithShape="1">
          <a:blip r:embed="rId3">
            <a:alphaModFix/>
          </a:blip>
          <a:srcRect l="3909" r="-667"/>
          <a:stretch/>
        </p:blipFill>
        <p:spPr>
          <a:xfrm>
            <a:off x="0" y="0"/>
            <a:ext cx="5606149" cy="5714999"/>
          </a:xfrm>
          <a:prstGeom prst="rect">
            <a:avLst/>
          </a:prstGeom>
          <a:noFill/>
          <a:ln>
            <a:noFill/>
          </a:ln>
        </p:spPr>
      </p:pic>
      <p:pic>
        <p:nvPicPr>
          <p:cNvPr id="336" name="Google Shape;336;p36"/>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37" name="Google Shape;337;p36"/>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38" name="Google Shape;338;p36"/>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39" name="Google Shape;339;p36"/>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0" name="Google Shape;340;p36"/>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41" name="Google Shape;341;p36"/>
          <p:cNvCxnSpPr>
            <a:endCxn id="340"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PS chat slide option 1">
  <p:cSld name="CUSTOM_6_1_1">
    <p:spTree>
      <p:nvGrpSpPr>
        <p:cNvPr id="1" name="Shape 342"/>
        <p:cNvGrpSpPr/>
        <p:nvPr/>
      </p:nvGrpSpPr>
      <p:grpSpPr>
        <a:xfrm>
          <a:off x="0" y="0"/>
          <a:ext cx="0" cy="0"/>
          <a:chOff x="0" y="0"/>
          <a:chExt cx="0" cy="0"/>
        </a:xfrm>
      </p:grpSpPr>
      <p:pic>
        <p:nvPicPr>
          <p:cNvPr id="343" name="Google Shape;343;p37"/>
          <p:cNvPicPr preferRelativeResize="0"/>
          <p:nvPr/>
        </p:nvPicPr>
        <p:blipFill>
          <a:blip r:embed="rId2">
            <a:alphaModFix/>
          </a:blip>
          <a:stretch>
            <a:fillRect/>
          </a:stretch>
        </p:blipFill>
        <p:spPr>
          <a:xfrm>
            <a:off x="5020142" y="0"/>
            <a:ext cx="3898367" cy="5715000"/>
          </a:xfrm>
          <a:prstGeom prst="rect">
            <a:avLst/>
          </a:prstGeom>
          <a:noFill/>
          <a:ln>
            <a:noFill/>
          </a:ln>
        </p:spPr>
      </p:pic>
      <p:pic>
        <p:nvPicPr>
          <p:cNvPr id="344" name="Google Shape;344;p37"/>
          <p:cNvPicPr preferRelativeResize="0"/>
          <p:nvPr/>
        </p:nvPicPr>
        <p:blipFill>
          <a:blip r:embed="rId3">
            <a:alphaModFix/>
          </a:blip>
          <a:stretch>
            <a:fillRect/>
          </a:stretch>
        </p:blipFill>
        <p:spPr>
          <a:xfrm>
            <a:off x="0" y="0"/>
            <a:ext cx="5217377" cy="5714999"/>
          </a:xfrm>
          <a:prstGeom prst="rect">
            <a:avLst/>
          </a:prstGeom>
          <a:noFill/>
          <a:ln>
            <a:noFill/>
          </a:ln>
        </p:spPr>
      </p:pic>
      <p:pic>
        <p:nvPicPr>
          <p:cNvPr id="345" name="Google Shape;345;p37"/>
          <p:cNvPicPr preferRelativeResize="0"/>
          <p:nvPr/>
        </p:nvPicPr>
        <p:blipFill>
          <a:blip r:embed="rId4">
            <a:alphaModFix/>
          </a:blip>
          <a:stretch>
            <a:fillRect/>
          </a:stretch>
        </p:blipFill>
        <p:spPr>
          <a:xfrm>
            <a:off x="219150" y="5247083"/>
            <a:ext cx="1547576" cy="264500"/>
          </a:xfrm>
          <a:prstGeom prst="rect">
            <a:avLst/>
          </a:prstGeom>
          <a:noFill/>
          <a:ln>
            <a:noFill/>
          </a:ln>
        </p:spPr>
      </p:pic>
      <p:sp>
        <p:nvSpPr>
          <p:cNvPr id="346" name="Google Shape;346;p37"/>
          <p:cNvSpPr txBox="1">
            <a:spLocks noGrp="1"/>
          </p:cNvSpPr>
          <p:nvPr>
            <p:ph type="subTitle" idx="1"/>
          </p:nvPr>
        </p:nvSpPr>
        <p:spPr>
          <a:xfrm>
            <a:off x="384050" y="858350"/>
            <a:ext cx="4022400" cy="12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600"/>
              <a:buFont typeface="Bebas Neue"/>
              <a:buNone/>
              <a:defRPr sz="3600">
                <a:latin typeface="Bebas Neue"/>
                <a:ea typeface="Bebas Neue"/>
                <a:cs typeface="Bebas Neue"/>
                <a:sym typeface="Bebas Neue"/>
              </a:defRPr>
            </a:lvl1pPr>
            <a:lvl2pPr lvl="1" algn="ctr" rtl="0">
              <a:lnSpc>
                <a:spcPct val="100000"/>
              </a:lnSpc>
              <a:spcBef>
                <a:spcPts val="0"/>
              </a:spcBef>
              <a:spcAft>
                <a:spcPts val="0"/>
              </a:spcAft>
              <a:buSzPts val="2800"/>
              <a:buFont typeface="Bebas Neue"/>
              <a:buNone/>
              <a:defRPr sz="2800">
                <a:latin typeface="Bebas Neue"/>
                <a:ea typeface="Bebas Neue"/>
                <a:cs typeface="Bebas Neue"/>
                <a:sym typeface="Bebas Neue"/>
              </a:defRPr>
            </a:lvl2pPr>
            <a:lvl3pPr lvl="2" algn="ctr" rtl="0">
              <a:lnSpc>
                <a:spcPct val="100000"/>
              </a:lnSpc>
              <a:spcBef>
                <a:spcPts val="0"/>
              </a:spcBef>
              <a:spcAft>
                <a:spcPts val="0"/>
              </a:spcAft>
              <a:buSzPts val="2800"/>
              <a:buFont typeface="Bebas Neue"/>
              <a:buNone/>
              <a:defRPr sz="2800">
                <a:latin typeface="Bebas Neue"/>
                <a:ea typeface="Bebas Neue"/>
                <a:cs typeface="Bebas Neue"/>
                <a:sym typeface="Bebas Neue"/>
              </a:defRPr>
            </a:lvl3pPr>
            <a:lvl4pPr lvl="3" algn="ctr" rtl="0">
              <a:lnSpc>
                <a:spcPct val="100000"/>
              </a:lnSpc>
              <a:spcBef>
                <a:spcPts val="0"/>
              </a:spcBef>
              <a:spcAft>
                <a:spcPts val="0"/>
              </a:spcAft>
              <a:buSzPts val="2800"/>
              <a:buFont typeface="Bebas Neue"/>
              <a:buNone/>
              <a:defRPr sz="2800">
                <a:latin typeface="Bebas Neue"/>
                <a:ea typeface="Bebas Neue"/>
                <a:cs typeface="Bebas Neue"/>
                <a:sym typeface="Bebas Neue"/>
              </a:defRPr>
            </a:lvl4pPr>
            <a:lvl5pPr lvl="4" algn="ctr" rtl="0">
              <a:lnSpc>
                <a:spcPct val="100000"/>
              </a:lnSpc>
              <a:spcBef>
                <a:spcPts val="0"/>
              </a:spcBef>
              <a:spcAft>
                <a:spcPts val="0"/>
              </a:spcAft>
              <a:buSzPts val="2800"/>
              <a:buFont typeface="Bebas Neue"/>
              <a:buNone/>
              <a:defRPr sz="2800">
                <a:latin typeface="Bebas Neue"/>
                <a:ea typeface="Bebas Neue"/>
                <a:cs typeface="Bebas Neue"/>
                <a:sym typeface="Bebas Neue"/>
              </a:defRPr>
            </a:lvl5pPr>
            <a:lvl6pPr lvl="5" algn="ctr" rtl="0">
              <a:lnSpc>
                <a:spcPct val="100000"/>
              </a:lnSpc>
              <a:spcBef>
                <a:spcPts val="0"/>
              </a:spcBef>
              <a:spcAft>
                <a:spcPts val="0"/>
              </a:spcAft>
              <a:buSzPts val="2800"/>
              <a:buFont typeface="Bebas Neue"/>
              <a:buNone/>
              <a:defRPr sz="2800">
                <a:latin typeface="Bebas Neue"/>
                <a:ea typeface="Bebas Neue"/>
                <a:cs typeface="Bebas Neue"/>
                <a:sym typeface="Bebas Neue"/>
              </a:defRPr>
            </a:lvl6pPr>
            <a:lvl7pPr lvl="6" algn="ctr" rtl="0">
              <a:lnSpc>
                <a:spcPct val="100000"/>
              </a:lnSpc>
              <a:spcBef>
                <a:spcPts val="0"/>
              </a:spcBef>
              <a:spcAft>
                <a:spcPts val="0"/>
              </a:spcAft>
              <a:buSzPts val="2800"/>
              <a:buFont typeface="Bebas Neue"/>
              <a:buNone/>
              <a:defRPr sz="2800">
                <a:latin typeface="Bebas Neue"/>
                <a:ea typeface="Bebas Neue"/>
                <a:cs typeface="Bebas Neue"/>
                <a:sym typeface="Bebas Neue"/>
              </a:defRPr>
            </a:lvl7pPr>
            <a:lvl8pPr lvl="7" algn="ctr" rtl="0">
              <a:lnSpc>
                <a:spcPct val="100000"/>
              </a:lnSpc>
              <a:spcBef>
                <a:spcPts val="0"/>
              </a:spcBef>
              <a:spcAft>
                <a:spcPts val="0"/>
              </a:spcAft>
              <a:buSzPts val="2800"/>
              <a:buFont typeface="Bebas Neue"/>
              <a:buNone/>
              <a:defRPr sz="2800">
                <a:latin typeface="Bebas Neue"/>
                <a:ea typeface="Bebas Neue"/>
                <a:cs typeface="Bebas Neue"/>
                <a:sym typeface="Bebas Neue"/>
              </a:defRPr>
            </a:lvl8pPr>
            <a:lvl9pPr lvl="8" algn="ctr" rtl="0">
              <a:lnSpc>
                <a:spcPct val="100000"/>
              </a:lnSpc>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347" name="Google Shape;347;p37"/>
          <p:cNvSpPr txBox="1"/>
          <p:nvPr/>
        </p:nvSpPr>
        <p:spPr>
          <a:xfrm>
            <a:off x="443200" y="2611200"/>
            <a:ext cx="247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i="1">
                <a:solidFill>
                  <a:srgbClr val="383838"/>
                </a:solidFill>
                <a:latin typeface="Proxima Nova"/>
                <a:ea typeface="Proxima Nova"/>
                <a:cs typeface="Proxima Nova"/>
                <a:sym typeface="Proxima Nova"/>
              </a:rPr>
              <a:t>Answer in the chat</a:t>
            </a:r>
            <a:endParaRPr sz="2000" i="1">
              <a:solidFill>
                <a:srgbClr val="383838"/>
              </a:solidFill>
              <a:latin typeface="Proxima Nova"/>
              <a:ea typeface="Proxima Nova"/>
              <a:cs typeface="Proxima Nova"/>
              <a:sym typeface="Proxima Nova"/>
            </a:endParaRPr>
          </a:p>
        </p:txBody>
      </p:sp>
      <p:sp>
        <p:nvSpPr>
          <p:cNvPr id="348" name="Google Shape;348;p37"/>
          <p:cNvSpPr txBox="1">
            <a:spLocks noGrp="1"/>
          </p:cNvSpPr>
          <p:nvPr>
            <p:ph type="subTitle" idx="2"/>
          </p:nvPr>
        </p:nvSpPr>
        <p:spPr>
          <a:xfrm>
            <a:off x="5774150" y="1313200"/>
            <a:ext cx="2417700" cy="24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9" name="Google Shape;349;p37"/>
          <p:cNvSpPr/>
          <p:nvPr/>
        </p:nvSpPr>
        <p:spPr>
          <a:xfrm rot="5400000">
            <a:off x="5019200" y="2326350"/>
            <a:ext cx="231900" cy="2301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50" name="Google Shape;350;p37"/>
          <p:cNvCxnSpPr>
            <a:endCxn id="349" idx="3"/>
          </p:cNvCxnSpPr>
          <p:nvPr/>
        </p:nvCxnSpPr>
        <p:spPr>
          <a:xfrm>
            <a:off x="64400" y="2441400"/>
            <a:ext cx="49557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EED/TIPS chat slide option 2">
  <p:cSld name="CUSTOM_7">
    <p:spTree>
      <p:nvGrpSpPr>
        <p:cNvPr id="1" name="Shape 351"/>
        <p:cNvGrpSpPr/>
        <p:nvPr/>
      </p:nvGrpSpPr>
      <p:grpSpPr>
        <a:xfrm>
          <a:off x="0" y="0"/>
          <a:ext cx="0" cy="0"/>
          <a:chOff x="0" y="0"/>
          <a:chExt cx="0" cy="0"/>
        </a:xfrm>
      </p:grpSpPr>
      <p:pic>
        <p:nvPicPr>
          <p:cNvPr id="352" name="Google Shape;352;p38"/>
          <p:cNvPicPr preferRelativeResize="0"/>
          <p:nvPr/>
        </p:nvPicPr>
        <p:blipFill rotWithShape="1">
          <a:blip r:embed="rId2">
            <a:alphaModFix/>
          </a:blip>
          <a:srcRect b="8433"/>
          <a:stretch/>
        </p:blipFill>
        <p:spPr>
          <a:xfrm>
            <a:off x="2622825" y="405875"/>
            <a:ext cx="3898349" cy="5232927"/>
          </a:xfrm>
          <a:prstGeom prst="rect">
            <a:avLst/>
          </a:prstGeom>
          <a:noFill/>
          <a:ln>
            <a:noFill/>
          </a:ln>
        </p:spPr>
      </p:pic>
      <p:pic>
        <p:nvPicPr>
          <p:cNvPr id="353" name="Google Shape;353;p38"/>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54" name="Google Shape;354;p38"/>
          <p:cNvSpPr txBox="1"/>
          <p:nvPr/>
        </p:nvSpPr>
        <p:spPr>
          <a:xfrm>
            <a:off x="2538750" y="171050"/>
            <a:ext cx="4066500" cy="133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rgbClr val="383838"/>
                </a:solidFill>
                <a:latin typeface="Bebas Neue"/>
                <a:ea typeface="Bebas Neue"/>
                <a:cs typeface="Bebas Neue"/>
                <a:sym typeface="Bebas Neue"/>
              </a:rPr>
              <a:t>Q &amp; A</a:t>
            </a:r>
            <a:endParaRPr sz="1800">
              <a:solidFill>
                <a:srgbClr val="383838"/>
              </a:solidFill>
              <a:latin typeface="Proxima Nova"/>
              <a:ea typeface="Proxima Nova"/>
              <a:cs typeface="Proxima Nova"/>
              <a:sym typeface="Proxima Nova"/>
            </a:endParaRPr>
          </a:p>
        </p:txBody>
      </p:sp>
      <p:sp>
        <p:nvSpPr>
          <p:cNvPr id="355" name="Google Shape;355;p38"/>
          <p:cNvSpPr txBox="1">
            <a:spLocks noGrp="1"/>
          </p:cNvSpPr>
          <p:nvPr>
            <p:ph type="subTitle" idx="1"/>
          </p:nvPr>
        </p:nvSpPr>
        <p:spPr>
          <a:xfrm>
            <a:off x="3363150" y="1578450"/>
            <a:ext cx="2417700" cy="27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EED closing slide option 1">
  <p:cSld name="CUSTOM_2_3">
    <p:spTree>
      <p:nvGrpSpPr>
        <p:cNvPr id="1" name="Shape 356"/>
        <p:cNvGrpSpPr/>
        <p:nvPr/>
      </p:nvGrpSpPr>
      <p:grpSpPr>
        <a:xfrm>
          <a:off x="0" y="0"/>
          <a:ext cx="0" cy="0"/>
          <a:chOff x="0" y="0"/>
          <a:chExt cx="0" cy="0"/>
        </a:xfrm>
      </p:grpSpPr>
      <p:pic>
        <p:nvPicPr>
          <p:cNvPr id="357" name="Google Shape;357;p39"/>
          <p:cNvPicPr preferRelativeResize="0"/>
          <p:nvPr/>
        </p:nvPicPr>
        <p:blipFill rotWithShape="1">
          <a:blip r:embed="rId2">
            <a:alphaModFix/>
          </a:blip>
          <a:srcRect/>
          <a:stretch/>
        </p:blipFill>
        <p:spPr>
          <a:xfrm>
            <a:off x="-59925" y="-60375"/>
            <a:ext cx="9610598" cy="1323900"/>
          </a:xfrm>
          <a:prstGeom prst="rect">
            <a:avLst/>
          </a:prstGeom>
          <a:noFill/>
          <a:ln>
            <a:noFill/>
          </a:ln>
        </p:spPr>
      </p:pic>
      <p:pic>
        <p:nvPicPr>
          <p:cNvPr id="358" name="Google Shape;358;p39"/>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59" name="Google Shape;359;p39"/>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TAKEAWAYs</a:t>
            </a:r>
            <a:endParaRPr sz="4000">
              <a:solidFill>
                <a:srgbClr val="383838"/>
              </a:solidFill>
              <a:latin typeface="Bebas Neue"/>
              <a:ea typeface="Bebas Neue"/>
              <a:cs typeface="Bebas Neue"/>
              <a:sym typeface="Bebas Neue"/>
            </a:endParaRPr>
          </a:p>
        </p:txBody>
      </p:sp>
      <p:sp>
        <p:nvSpPr>
          <p:cNvPr id="360" name="Google Shape;360;p39"/>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1" name="Google Shape;361;p39"/>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2" name="Google Shape;362;p39"/>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3" name="Google Shape;363;p39"/>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4" name="Google Shape;364;p39"/>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5" name="Google Shape;365;p39"/>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66" name="Google Shape;366;p39"/>
          <p:cNvCxnSpPr>
            <a:endCxn id="365"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67" name="Google Shape;367;p39"/>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68" name="Google Shape;368;p39"/>
          <p:cNvCxnSpPr>
            <a:endCxn id="367"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369" name="Google Shape;369;p39"/>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0" name="Google Shape;370;p39"/>
          <p:cNvCxnSpPr>
            <a:endCxn id="369"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371" name="Google Shape;371;p39"/>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2" name="Google Shape;372;p39"/>
          <p:cNvCxnSpPr>
            <a:endCxn id="371"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373" name="Google Shape;373;p39"/>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74" name="Google Shape;374;p39"/>
          <p:cNvCxnSpPr>
            <a:endCxn id="373"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D/TIPS closing slide option 1">
  <p:cSld name="CUSTOM_2_3_1">
    <p:spTree>
      <p:nvGrpSpPr>
        <p:cNvPr id="1" name="Shape 375"/>
        <p:cNvGrpSpPr/>
        <p:nvPr/>
      </p:nvGrpSpPr>
      <p:grpSpPr>
        <a:xfrm>
          <a:off x="0" y="0"/>
          <a:ext cx="0" cy="0"/>
          <a:chOff x="0" y="0"/>
          <a:chExt cx="0" cy="0"/>
        </a:xfrm>
      </p:grpSpPr>
      <p:pic>
        <p:nvPicPr>
          <p:cNvPr id="376" name="Google Shape;376;p40"/>
          <p:cNvPicPr preferRelativeResize="0"/>
          <p:nvPr/>
        </p:nvPicPr>
        <p:blipFill>
          <a:blip r:embed="rId2">
            <a:alphaModFix/>
          </a:blip>
          <a:stretch>
            <a:fillRect/>
          </a:stretch>
        </p:blipFill>
        <p:spPr>
          <a:xfrm rot="10800000" flipH="1">
            <a:off x="-143575" y="-71700"/>
            <a:ext cx="9408051" cy="1335225"/>
          </a:xfrm>
          <a:prstGeom prst="rect">
            <a:avLst/>
          </a:prstGeom>
          <a:noFill/>
          <a:ln>
            <a:noFill/>
          </a:ln>
        </p:spPr>
      </p:pic>
      <p:pic>
        <p:nvPicPr>
          <p:cNvPr id="377" name="Google Shape;377;p40"/>
          <p:cNvPicPr preferRelativeResize="0"/>
          <p:nvPr/>
        </p:nvPicPr>
        <p:blipFill>
          <a:blip r:embed="rId3">
            <a:alphaModFix/>
          </a:blip>
          <a:stretch>
            <a:fillRect/>
          </a:stretch>
        </p:blipFill>
        <p:spPr>
          <a:xfrm>
            <a:off x="219150" y="5247083"/>
            <a:ext cx="1547576" cy="264500"/>
          </a:xfrm>
          <a:prstGeom prst="rect">
            <a:avLst/>
          </a:prstGeom>
          <a:noFill/>
          <a:ln>
            <a:noFill/>
          </a:ln>
        </p:spPr>
      </p:pic>
      <p:sp>
        <p:nvSpPr>
          <p:cNvPr id="378" name="Google Shape;378;p40"/>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CLOSING</a:t>
            </a:r>
            <a:endParaRPr sz="4000">
              <a:solidFill>
                <a:srgbClr val="383838"/>
              </a:solidFill>
              <a:latin typeface="Bebas Neue"/>
              <a:ea typeface="Bebas Neue"/>
              <a:cs typeface="Bebas Neue"/>
              <a:sym typeface="Bebas Neue"/>
            </a:endParaRPr>
          </a:p>
        </p:txBody>
      </p:sp>
      <p:sp>
        <p:nvSpPr>
          <p:cNvPr id="379" name="Google Shape;379;p40"/>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0" name="Google Shape;380;p40"/>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1" name="Google Shape;381;p40"/>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40"/>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3" name="Google Shape;383;p40"/>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40"/>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5" name="Google Shape;385;p40"/>
          <p:cNvCxnSpPr>
            <a:endCxn id="384"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86" name="Google Shape;386;p40"/>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7" name="Google Shape;387;p40"/>
          <p:cNvCxnSpPr>
            <a:endCxn id="386"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388" name="Google Shape;388;p40"/>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89" name="Google Shape;389;p40"/>
          <p:cNvCxnSpPr>
            <a:endCxn id="388"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390" name="Google Shape;390;p40"/>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1" name="Google Shape;391;p40"/>
          <p:cNvCxnSpPr>
            <a:endCxn id="390"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392" name="Google Shape;392;p40"/>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3" name="Google Shape;393;p40"/>
          <p:cNvCxnSpPr>
            <a:endCxn id="392"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sual Identity Guidelines">
  <p:cSld name="CUSTOM_14">
    <p:spTree>
      <p:nvGrpSpPr>
        <p:cNvPr id="1" name="Shape 24"/>
        <p:cNvGrpSpPr/>
        <p:nvPr/>
      </p:nvGrpSpPr>
      <p:grpSpPr>
        <a:xfrm>
          <a:off x="0" y="0"/>
          <a:ext cx="0" cy="0"/>
          <a:chOff x="0" y="0"/>
          <a:chExt cx="0" cy="0"/>
        </a:xfrm>
      </p:grpSpPr>
      <p:sp>
        <p:nvSpPr>
          <p:cNvPr id="25" name="Google Shape;25;p5"/>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83838"/>
                </a:solidFill>
                <a:latin typeface="Bebas Neue"/>
                <a:ea typeface="Bebas Neue"/>
                <a:cs typeface="Bebas Neue"/>
                <a:sym typeface="Bebas Neue"/>
              </a:rPr>
              <a:t>Visual identity</a:t>
            </a:r>
            <a:endParaRPr sz="3000">
              <a:solidFill>
                <a:srgbClr val="383838"/>
              </a:solidFill>
              <a:latin typeface="Bebas Neue"/>
              <a:ea typeface="Bebas Neue"/>
              <a:cs typeface="Bebas Neue"/>
              <a:sym typeface="Bebas Neue"/>
            </a:endParaRPr>
          </a:p>
        </p:txBody>
      </p:sp>
      <p:sp>
        <p:nvSpPr>
          <p:cNvPr id="26" name="Google Shape;26;p5"/>
          <p:cNvSpPr txBox="1"/>
          <p:nvPr/>
        </p:nvSpPr>
        <p:spPr>
          <a:xfrm>
            <a:off x="2188500" y="267278"/>
            <a:ext cx="6900600" cy="590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017">
                <a:solidFill>
                  <a:srgbClr val="000000"/>
                </a:solidFill>
                <a:latin typeface="Proxima Nova"/>
                <a:ea typeface="Proxima Nova"/>
                <a:cs typeface="Proxima Nova"/>
                <a:sym typeface="Proxima Nova"/>
              </a:rPr>
              <a:t>Visual identity is a brand’s visual language. As such, its individual elements are, like words, the building blocks that allow the messenger to create meaning. </a:t>
            </a:r>
            <a:r>
              <a:rPr lang="en" sz="1017" b="1" u="sng">
                <a:solidFill>
                  <a:srgbClr val="24ABE2"/>
                </a:solid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Examples of how to apply EE’s visual identity. </a:t>
            </a:r>
            <a:r>
              <a:rPr lang="en" sz="1017">
                <a:solidFill>
                  <a:srgbClr val="383838"/>
                </a:solidFill>
                <a:latin typeface="Proxima Nova"/>
                <a:ea typeface="Proxima Nova"/>
                <a:cs typeface="Proxima Nova"/>
                <a:sym typeface="Proxima Nova"/>
              </a:rPr>
              <a:t> Learn </a:t>
            </a:r>
            <a:r>
              <a:rPr lang="en" sz="1017" b="1" u="sng">
                <a:solidFill>
                  <a:srgbClr val="24ABE2"/>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more about visual identity here</a:t>
            </a:r>
            <a:r>
              <a:rPr lang="en" sz="1017">
                <a:solidFill>
                  <a:srgbClr val="383838"/>
                </a:solidFill>
                <a:latin typeface="Proxima Nova"/>
                <a:ea typeface="Proxima Nova"/>
                <a:cs typeface="Proxima Nova"/>
                <a:sym typeface="Proxima Nova"/>
              </a:rPr>
              <a:t> if you need further help. </a:t>
            </a:r>
            <a:endParaRPr sz="1017">
              <a:solidFill>
                <a:srgbClr val="383838"/>
              </a:solidFill>
              <a:latin typeface="Proxima Nova"/>
              <a:ea typeface="Proxima Nova"/>
              <a:cs typeface="Proxima Nova"/>
              <a:sym typeface="Proxima Nova"/>
            </a:endParaRPr>
          </a:p>
        </p:txBody>
      </p:sp>
      <p:graphicFrame>
        <p:nvGraphicFramePr>
          <p:cNvPr id="27" name="Google Shape;27;p5"/>
          <p:cNvGraphicFramePr/>
          <p:nvPr/>
        </p:nvGraphicFramePr>
        <p:xfrm>
          <a:off x="-12" y="1163472"/>
          <a:ext cx="9144000" cy="4508721"/>
        </p:xfrm>
        <a:graphic>
          <a:graphicData uri="http://schemas.openxmlformats.org/drawingml/2006/table">
            <a:tbl>
              <a:tblPr>
                <a:noFill/>
                <a:tableStyleId>{C7F3DC20-C79B-4616-B8A6-77D3245FDEE2}</a:tableStyleId>
              </a:tblPr>
              <a:tblGrid>
                <a:gridCol w="2188500">
                  <a:extLst>
                    <a:ext uri="{9D8B030D-6E8A-4147-A177-3AD203B41FA5}">
                      <a16:colId xmlns:a16="http://schemas.microsoft.com/office/drawing/2014/main" val="20000"/>
                    </a:ext>
                  </a:extLst>
                </a:gridCol>
                <a:gridCol w="1695275">
                  <a:extLst>
                    <a:ext uri="{9D8B030D-6E8A-4147-A177-3AD203B41FA5}">
                      <a16:colId xmlns:a16="http://schemas.microsoft.com/office/drawing/2014/main" val="20001"/>
                    </a:ext>
                  </a:extLst>
                </a:gridCol>
                <a:gridCol w="1554850">
                  <a:extLst>
                    <a:ext uri="{9D8B030D-6E8A-4147-A177-3AD203B41FA5}">
                      <a16:colId xmlns:a16="http://schemas.microsoft.com/office/drawing/2014/main" val="20002"/>
                    </a:ext>
                  </a:extLst>
                </a:gridCol>
                <a:gridCol w="3705375">
                  <a:extLst>
                    <a:ext uri="{9D8B030D-6E8A-4147-A177-3AD203B41FA5}">
                      <a16:colId xmlns:a16="http://schemas.microsoft.com/office/drawing/2014/main" val="20003"/>
                    </a:ext>
                  </a:extLst>
                </a:gridCol>
              </a:tblGrid>
              <a:tr h="363625">
                <a:tc gridSpan="4">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Graphic Elements</a:t>
                      </a:r>
                      <a:endParaRPr sz="1300" b="1">
                        <a:latin typeface="Proxima Nova"/>
                        <a:ea typeface="Proxima Nova"/>
                        <a:cs typeface="Proxima Nova"/>
                        <a:sym typeface="Proxima Nova"/>
                      </a:endParaRPr>
                    </a:p>
                  </a:txBody>
                  <a:tcPr marL="63500" marR="63500" marT="70575" marB="70575">
                    <a:solidFill>
                      <a:srgbClr val="F3F3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1900">
                <a:tc gridSpan="4">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Rule of Thirds</a:t>
                      </a:r>
                      <a:endParaRPr sz="1300">
                        <a:latin typeface="Proxima Nova"/>
                        <a:ea typeface="Proxima Nova"/>
                        <a:cs typeface="Proxima Nova"/>
                        <a:sym typeface="Proxima Nova"/>
                      </a:endParaRPr>
                    </a:p>
                  </a:txBody>
                  <a:tcPr marL="63500" marR="63500" marT="70575" marB="705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5625">
                <a:tc gridSpan="4">
                  <a:txBody>
                    <a:bodyPr/>
                    <a:lstStyle/>
                    <a:p>
                      <a:pPr marL="508000" lvl="0" indent="-336550" algn="l" rtl="0">
                        <a:lnSpc>
                          <a:spcPct val="115000"/>
                        </a:lnSpc>
                        <a:spcBef>
                          <a:spcPts val="0"/>
                        </a:spcBef>
                        <a:spcAft>
                          <a:spcPts val="0"/>
                        </a:spcAft>
                        <a:buSzPts val="1300"/>
                        <a:buFont typeface="Proxima Nova"/>
                        <a:buChar char="●"/>
                      </a:pPr>
                      <a:r>
                        <a:rPr lang="en" sz="1300">
                          <a:latin typeface="Proxima Nova"/>
                          <a:ea typeface="Proxima Nova"/>
                          <a:cs typeface="Proxima Nova"/>
                          <a:sym typeface="Proxima Nova"/>
                        </a:rPr>
                        <a:t>A composition guideline that breaks your composition into thirds both vertically and horizontally and places your subject in the left or right third of an image, leaving the other two thirds open. </a:t>
                      </a:r>
                      <a:endParaRPr sz="1300">
                        <a:latin typeface="Proxima Nova"/>
                        <a:ea typeface="Proxima Nova"/>
                        <a:cs typeface="Proxima Nova"/>
                        <a:sym typeface="Proxima Nova"/>
                      </a:endParaRPr>
                    </a:p>
                  </a:txBody>
                  <a:tcPr marL="63500" marR="63500" marT="70575" marB="705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61900">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Icons</a:t>
                      </a:r>
                      <a:endParaRPr sz="1300">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Illustrations</a:t>
                      </a:r>
                      <a:endParaRPr sz="1300">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Product</a:t>
                      </a:r>
                      <a:endParaRPr sz="1300" b="1">
                        <a:latin typeface="Proxima Nova"/>
                        <a:ea typeface="Proxima Nova"/>
                        <a:cs typeface="Proxima Nova"/>
                        <a:sym typeface="Proxima Nova"/>
                      </a:endParaRPr>
                    </a:p>
                  </a:txBody>
                  <a:tcPr marL="63500" marR="63500" marT="70575" marB="70575"/>
                </a:tc>
                <a:tc>
                  <a:txBody>
                    <a:bodyPr/>
                    <a:lstStyle/>
                    <a:p>
                      <a:pPr marL="0" lvl="0" indent="0" algn="l" rtl="0">
                        <a:lnSpc>
                          <a:spcPct val="115000"/>
                        </a:lnSpc>
                        <a:spcBef>
                          <a:spcPts val="0"/>
                        </a:spcBef>
                        <a:spcAft>
                          <a:spcPts val="0"/>
                        </a:spcAft>
                        <a:buNone/>
                      </a:pPr>
                      <a:r>
                        <a:rPr lang="en" sz="1300" b="1">
                          <a:latin typeface="Proxima Nova"/>
                          <a:ea typeface="Proxima Nova"/>
                          <a:cs typeface="Proxima Nova"/>
                          <a:sym typeface="Proxima Nova"/>
                        </a:rPr>
                        <a:t>Lifestyle</a:t>
                      </a:r>
                      <a:endParaRPr sz="1300">
                        <a:latin typeface="Proxima Nova"/>
                        <a:ea typeface="Proxima Nova"/>
                        <a:cs typeface="Proxima Nova"/>
                        <a:sym typeface="Proxima Nova"/>
                      </a:endParaRPr>
                    </a:p>
                  </a:txBody>
                  <a:tcPr marL="63500" marR="63500" marT="70575" marB="70575"/>
                </a:tc>
                <a:extLst>
                  <a:ext uri="{0D108BD9-81ED-4DB2-BD59-A6C34878D82A}">
                    <a16:rowId xmlns:a16="http://schemas.microsoft.com/office/drawing/2014/main" val="10003"/>
                  </a:ext>
                </a:extLst>
              </a:tr>
              <a:tr h="2794275">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clipart. </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Make sure the image is relevant to the subject and that the symbolism makes sense. (Run them by someone in the Design Department to make sure they do make sense.)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Don’t mix and match styles—choose a consistent style.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b="1" u="sng">
                          <a:solidFill>
                            <a:srgbClr val="24ABE2"/>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More on EE’s iconography</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Character illustrations belong within instructional design (product department) and use in external VI should be limited to product imagery only.</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using other character illustrations  </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Always show in use or isolated on a device.</a:t>
                      </a:r>
                      <a:endParaRPr sz="1100">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a:latin typeface="Proxima Nova"/>
                          <a:ea typeface="Proxima Nova"/>
                          <a:cs typeface="Proxima Nova"/>
                          <a:sym typeface="Proxima Nova"/>
                        </a:rPr>
                        <a:t>Avoid screenshot images of products as they will appear to be floating (</a:t>
                      </a:r>
                      <a:r>
                        <a:rPr lang="en" sz="1000">
                          <a:solidFill>
                            <a:schemeClr val="dk1"/>
                          </a:solidFill>
                          <a:latin typeface="Proxima Nova"/>
                          <a:ea typeface="Proxima Nova"/>
                          <a:cs typeface="Proxima Nova"/>
                          <a:sym typeface="Proxima Nova"/>
                        </a:rPr>
                        <a:t> (i.e. put inside a device)</a:t>
                      </a:r>
                      <a:endParaRPr sz="1100">
                        <a:latin typeface="Proxima Nova"/>
                        <a:ea typeface="Proxima Nova"/>
                        <a:cs typeface="Proxima Nova"/>
                        <a:sym typeface="Proxima Nova"/>
                      </a:endParaRPr>
                    </a:p>
                  </a:txBody>
                  <a:tcPr marL="63500" marR="63500" marT="70575" marB="70575"/>
                </a:tc>
                <a:tc>
                  <a:txBody>
                    <a:bodyPr/>
                    <a:lstStyle/>
                    <a:p>
                      <a:pPr marL="508000" lvl="0" indent="-323850" algn="l" rtl="0">
                        <a:lnSpc>
                          <a:spcPct val="115000"/>
                        </a:lnSpc>
                        <a:spcBef>
                          <a:spcPts val="0"/>
                        </a:spcBef>
                        <a:spcAft>
                          <a:spcPts val="0"/>
                        </a:spcAft>
                        <a:buSzPts val="1100"/>
                        <a:buFont typeface="Proxima Nova"/>
                        <a:buChar char="●"/>
                      </a:pPr>
                      <a:r>
                        <a:rPr lang="en" sz="1100" i="1">
                          <a:latin typeface="Proxima Nova"/>
                          <a:ea typeface="Proxima Nova"/>
                          <a:cs typeface="Proxima Nova"/>
                          <a:sym typeface="Proxima Nova"/>
                        </a:rPr>
                        <a:t>Foreground: </a:t>
                      </a:r>
                      <a:r>
                        <a:rPr lang="en" sz="1100">
                          <a:latin typeface="Proxima Nova"/>
                          <a:ea typeface="Proxima Nova"/>
                          <a:cs typeface="Proxima Nova"/>
                          <a:sym typeface="Proxima Nova"/>
                        </a:rPr>
                        <a:t>The foreground is the most important element within our imagery to help establish a connection with the viewer. Zoom in. The foreground elements should encompass the majority of the composition, create contrast, and be spatially balanced. Be mindful of inclusive representation. </a:t>
                      </a:r>
                      <a:r>
                        <a:rPr lang="en" sz="1100" b="1" i="1">
                          <a:latin typeface="Proxima Nova"/>
                          <a:ea typeface="Proxima Nova"/>
                          <a:cs typeface="Proxima Nova"/>
                          <a:sym typeface="Proxima Nova"/>
                        </a:rPr>
                        <a:t>Always select images that are close-ups of 2-3 people. </a:t>
                      </a:r>
                      <a:endParaRPr sz="1100" b="1" i="1">
                        <a:latin typeface="Proxima Nova"/>
                        <a:ea typeface="Proxima Nova"/>
                        <a:cs typeface="Proxima Nova"/>
                        <a:sym typeface="Proxima Nova"/>
                      </a:endParaRPr>
                    </a:p>
                    <a:p>
                      <a:pPr marL="508000" lvl="0" indent="-323850" algn="l" rtl="0">
                        <a:lnSpc>
                          <a:spcPct val="115000"/>
                        </a:lnSpc>
                        <a:spcBef>
                          <a:spcPts val="0"/>
                        </a:spcBef>
                        <a:spcAft>
                          <a:spcPts val="0"/>
                        </a:spcAft>
                        <a:buSzPts val="1100"/>
                        <a:buFont typeface="Proxima Nova"/>
                        <a:buChar char="●"/>
                      </a:pPr>
                      <a:r>
                        <a:rPr lang="en" sz="1100" i="1">
                          <a:latin typeface="Proxima Nova"/>
                          <a:ea typeface="Proxima Nova"/>
                          <a:cs typeface="Proxima Nova"/>
                          <a:sym typeface="Proxima Nova"/>
                        </a:rPr>
                        <a:t>Background: </a:t>
                      </a:r>
                      <a:r>
                        <a:rPr lang="en" sz="1100">
                          <a:latin typeface="Proxima Nova"/>
                          <a:ea typeface="Proxima Nova"/>
                          <a:cs typeface="Proxima Nova"/>
                          <a:sym typeface="Proxima Nova"/>
                        </a:rPr>
                        <a:t>Use sparingly and only when trying to establish a sense of place without creating chaos or overwhelming the viewer. The background should fade, blur, or not exist at all within our imagery (i.e,. isolate the foreground, create negative / white space). </a:t>
                      </a:r>
                      <a:endParaRPr sz="1100">
                        <a:latin typeface="Proxima Nova"/>
                        <a:ea typeface="Proxima Nova"/>
                        <a:cs typeface="Proxima Nova"/>
                        <a:sym typeface="Proxima Nova"/>
                      </a:endParaRPr>
                    </a:p>
                  </a:txBody>
                  <a:tcPr marL="63500" marR="63500" marT="70575" marB="70575"/>
                </a:tc>
                <a:extLst>
                  <a:ext uri="{0D108BD9-81ED-4DB2-BD59-A6C34878D82A}">
                    <a16:rowId xmlns:a16="http://schemas.microsoft.com/office/drawing/2014/main" val="10004"/>
                  </a:ext>
                </a:extLst>
              </a:tr>
            </a:tbl>
          </a:graphicData>
        </a:graphic>
      </p:graphicFrame>
      <p:sp>
        <p:nvSpPr>
          <p:cNvPr id="28" name="Google Shape;28;p5"/>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cxnSp>
        <p:nvCxnSpPr>
          <p:cNvPr id="29" name="Google Shape;29;p5"/>
          <p:cNvCxnSpPr/>
          <p:nvPr/>
        </p:nvCxnSpPr>
        <p:spPr>
          <a:xfrm>
            <a:off x="194825" y="955833"/>
            <a:ext cx="8616900" cy="0"/>
          </a:xfrm>
          <a:prstGeom prst="straightConnector1">
            <a:avLst/>
          </a:prstGeom>
          <a:noFill/>
          <a:ln w="9525" cap="flat" cmpd="sng">
            <a:solidFill>
              <a:srgbClr val="383838"/>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PS closing slide option 1">
  <p:cSld name="CUSTOM_2_2_1">
    <p:spTree>
      <p:nvGrpSpPr>
        <p:cNvPr id="1" name="Shape 394"/>
        <p:cNvGrpSpPr/>
        <p:nvPr/>
      </p:nvGrpSpPr>
      <p:grpSpPr>
        <a:xfrm>
          <a:off x="0" y="0"/>
          <a:ext cx="0" cy="0"/>
          <a:chOff x="0" y="0"/>
          <a:chExt cx="0" cy="0"/>
        </a:xfrm>
      </p:grpSpPr>
      <p:sp>
        <p:nvSpPr>
          <p:cNvPr id="395" name="Google Shape;395;p41"/>
          <p:cNvSpPr/>
          <p:nvPr/>
        </p:nvSpPr>
        <p:spPr>
          <a:xfrm>
            <a:off x="-71350" y="-92500"/>
            <a:ext cx="9363300" cy="1352700"/>
          </a:xfrm>
          <a:prstGeom prst="rect">
            <a:avLst/>
          </a:prstGeom>
          <a:solidFill>
            <a:srgbClr val="24ABE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96" name="Google Shape;396;p41"/>
          <p:cNvSpPr txBox="1"/>
          <p:nvPr/>
        </p:nvSpPr>
        <p:spPr>
          <a:xfrm>
            <a:off x="458750" y="139775"/>
            <a:ext cx="8148900" cy="987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lt1"/>
                </a:solidFill>
                <a:latin typeface="Bebas Neue"/>
                <a:ea typeface="Bebas Neue"/>
                <a:cs typeface="Bebas Neue"/>
                <a:sym typeface="Bebas Neue"/>
              </a:rPr>
              <a:t>SUMMARY</a:t>
            </a:r>
            <a:endParaRPr sz="4000">
              <a:solidFill>
                <a:schemeClr val="lt1"/>
              </a:solidFill>
              <a:latin typeface="Bebas Neue"/>
              <a:ea typeface="Bebas Neue"/>
              <a:cs typeface="Bebas Neue"/>
              <a:sym typeface="Bebas Neue"/>
            </a:endParaRPr>
          </a:p>
        </p:txBody>
      </p:sp>
      <p:sp>
        <p:nvSpPr>
          <p:cNvPr id="397" name="Google Shape;397;p41"/>
          <p:cNvSpPr/>
          <p:nvPr/>
        </p:nvSpPr>
        <p:spPr>
          <a:xfrm rot="5400000">
            <a:off x="654025" y="1559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98" name="Google Shape;398;p41"/>
          <p:cNvCxnSpPr>
            <a:endCxn id="397" idx="3"/>
          </p:cNvCxnSpPr>
          <p:nvPr/>
        </p:nvCxnSpPr>
        <p:spPr>
          <a:xfrm>
            <a:off x="-125" y="1652235"/>
            <a:ext cx="654900" cy="0"/>
          </a:xfrm>
          <a:prstGeom prst="straightConnector1">
            <a:avLst/>
          </a:prstGeom>
          <a:noFill/>
          <a:ln w="19050" cap="flat" cmpd="sng">
            <a:solidFill>
              <a:srgbClr val="595959"/>
            </a:solidFill>
            <a:prstDash val="dot"/>
            <a:round/>
            <a:headEnd type="none" w="med" len="med"/>
            <a:tailEnd type="none" w="med" len="med"/>
          </a:ln>
        </p:spPr>
      </p:cxnSp>
      <p:sp>
        <p:nvSpPr>
          <p:cNvPr id="399" name="Google Shape;399;p41"/>
          <p:cNvSpPr/>
          <p:nvPr/>
        </p:nvSpPr>
        <p:spPr>
          <a:xfrm rot="5400000">
            <a:off x="654025" y="2342985"/>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0" name="Google Shape;400;p41"/>
          <p:cNvCxnSpPr>
            <a:endCxn id="399" idx="3"/>
          </p:cNvCxnSpPr>
          <p:nvPr/>
        </p:nvCxnSpPr>
        <p:spPr>
          <a:xfrm>
            <a:off x="-125" y="2435235"/>
            <a:ext cx="654900" cy="0"/>
          </a:xfrm>
          <a:prstGeom prst="straightConnector1">
            <a:avLst/>
          </a:prstGeom>
          <a:noFill/>
          <a:ln w="19050" cap="flat" cmpd="sng">
            <a:solidFill>
              <a:srgbClr val="595959"/>
            </a:solidFill>
            <a:prstDash val="dot"/>
            <a:round/>
            <a:headEnd type="none" w="med" len="med"/>
            <a:tailEnd type="none" w="med" len="med"/>
          </a:ln>
        </p:spPr>
      </p:cxnSp>
      <p:sp>
        <p:nvSpPr>
          <p:cNvPr id="401" name="Google Shape;401;p41"/>
          <p:cNvSpPr/>
          <p:nvPr/>
        </p:nvSpPr>
        <p:spPr>
          <a:xfrm rot="5400000">
            <a:off x="654025" y="31242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2" name="Google Shape;402;p41"/>
          <p:cNvCxnSpPr>
            <a:endCxn id="401" idx="3"/>
          </p:cNvCxnSpPr>
          <p:nvPr/>
        </p:nvCxnSpPr>
        <p:spPr>
          <a:xfrm>
            <a:off x="-125" y="3216510"/>
            <a:ext cx="654900" cy="0"/>
          </a:xfrm>
          <a:prstGeom prst="straightConnector1">
            <a:avLst/>
          </a:prstGeom>
          <a:noFill/>
          <a:ln w="19050" cap="flat" cmpd="sng">
            <a:solidFill>
              <a:srgbClr val="595959"/>
            </a:solidFill>
            <a:prstDash val="dot"/>
            <a:round/>
            <a:headEnd type="none" w="med" len="med"/>
            <a:tailEnd type="none" w="med" len="med"/>
          </a:ln>
        </p:spPr>
      </p:cxnSp>
      <p:sp>
        <p:nvSpPr>
          <p:cNvPr id="403" name="Google Shape;403;p41"/>
          <p:cNvSpPr/>
          <p:nvPr/>
        </p:nvSpPr>
        <p:spPr>
          <a:xfrm rot="5400000">
            <a:off x="654025" y="390341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4" name="Google Shape;404;p41"/>
          <p:cNvCxnSpPr>
            <a:endCxn id="403" idx="3"/>
          </p:cNvCxnSpPr>
          <p:nvPr/>
        </p:nvCxnSpPr>
        <p:spPr>
          <a:xfrm>
            <a:off x="-125" y="3995660"/>
            <a:ext cx="654900" cy="0"/>
          </a:xfrm>
          <a:prstGeom prst="straightConnector1">
            <a:avLst/>
          </a:prstGeom>
          <a:noFill/>
          <a:ln w="19050" cap="flat" cmpd="sng">
            <a:solidFill>
              <a:srgbClr val="595959"/>
            </a:solidFill>
            <a:prstDash val="dot"/>
            <a:round/>
            <a:headEnd type="none" w="med" len="med"/>
            <a:tailEnd type="none" w="med" len="med"/>
          </a:ln>
        </p:spPr>
      </p:cxnSp>
      <p:sp>
        <p:nvSpPr>
          <p:cNvPr id="405" name="Google Shape;405;p41"/>
          <p:cNvSpPr/>
          <p:nvPr/>
        </p:nvSpPr>
        <p:spPr>
          <a:xfrm rot="5400000">
            <a:off x="654025" y="4685960"/>
            <a:ext cx="186000" cy="184500"/>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406" name="Google Shape;406;p41"/>
          <p:cNvCxnSpPr>
            <a:endCxn id="405" idx="3"/>
          </p:cNvCxnSpPr>
          <p:nvPr/>
        </p:nvCxnSpPr>
        <p:spPr>
          <a:xfrm>
            <a:off x="-125" y="4778210"/>
            <a:ext cx="654900" cy="0"/>
          </a:xfrm>
          <a:prstGeom prst="straightConnector1">
            <a:avLst/>
          </a:prstGeom>
          <a:noFill/>
          <a:ln w="19050" cap="flat" cmpd="sng">
            <a:solidFill>
              <a:srgbClr val="595959"/>
            </a:solidFill>
            <a:prstDash val="dot"/>
            <a:round/>
            <a:headEnd type="none" w="med" len="med"/>
            <a:tailEnd type="none" w="med" len="med"/>
          </a:ln>
        </p:spPr>
      </p:cxnSp>
      <p:pic>
        <p:nvPicPr>
          <p:cNvPr id="407" name="Google Shape;407;p41"/>
          <p:cNvPicPr preferRelativeResize="0"/>
          <p:nvPr/>
        </p:nvPicPr>
        <p:blipFill>
          <a:blip r:embed="rId2">
            <a:alphaModFix/>
          </a:blip>
          <a:stretch>
            <a:fillRect/>
          </a:stretch>
        </p:blipFill>
        <p:spPr>
          <a:xfrm>
            <a:off x="219150" y="5247083"/>
            <a:ext cx="1547576" cy="264500"/>
          </a:xfrm>
          <a:prstGeom prst="rect">
            <a:avLst/>
          </a:prstGeom>
          <a:noFill/>
          <a:ln>
            <a:noFill/>
          </a:ln>
        </p:spPr>
      </p:pic>
      <p:sp>
        <p:nvSpPr>
          <p:cNvPr id="408" name="Google Shape;408;p41"/>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9" name="Google Shape;409;p41"/>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0" name="Google Shape;410;p41"/>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1" name="Google Shape;411;p41"/>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2" name="Google Shape;412;p41"/>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EED/TIPS thank you slide option 1">
  <p:cSld name="CUSTOM_8">
    <p:spTree>
      <p:nvGrpSpPr>
        <p:cNvPr id="1" name="Shape 413"/>
        <p:cNvGrpSpPr/>
        <p:nvPr/>
      </p:nvGrpSpPr>
      <p:grpSpPr>
        <a:xfrm>
          <a:off x="0" y="0"/>
          <a:ext cx="0" cy="0"/>
          <a:chOff x="0" y="0"/>
          <a:chExt cx="0" cy="0"/>
        </a:xfrm>
      </p:grpSpPr>
      <p:pic>
        <p:nvPicPr>
          <p:cNvPr id="414" name="Google Shape;414;p42"/>
          <p:cNvPicPr preferRelativeResize="0"/>
          <p:nvPr/>
        </p:nvPicPr>
        <p:blipFill>
          <a:blip r:embed="rId2">
            <a:alphaModFix/>
          </a:blip>
          <a:stretch>
            <a:fillRect/>
          </a:stretch>
        </p:blipFill>
        <p:spPr>
          <a:xfrm>
            <a:off x="0" y="1"/>
            <a:ext cx="9144003" cy="2548975"/>
          </a:xfrm>
          <a:prstGeom prst="rect">
            <a:avLst/>
          </a:prstGeom>
          <a:noFill/>
          <a:ln>
            <a:noFill/>
          </a:ln>
        </p:spPr>
      </p:pic>
      <p:sp>
        <p:nvSpPr>
          <p:cNvPr id="415" name="Google Shape;415;p42"/>
          <p:cNvSpPr txBox="1"/>
          <p:nvPr/>
        </p:nvSpPr>
        <p:spPr>
          <a:xfrm>
            <a:off x="0" y="1394800"/>
            <a:ext cx="9144000" cy="99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600">
                <a:solidFill>
                  <a:srgbClr val="383838"/>
                </a:solidFill>
                <a:latin typeface="Bebas Neue"/>
                <a:ea typeface="Bebas Neue"/>
                <a:cs typeface="Bebas Neue"/>
                <a:sym typeface="Bebas Neue"/>
              </a:rPr>
              <a:t>THANK YOU</a:t>
            </a:r>
            <a:endParaRPr sz="3400">
              <a:solidFill>
                <a:srgbClr val="383838"/>
              </a:solidFill>
              <a:latin typeface="Proxima Nova"/>
              <a:ea typeface="Proxima Nova"/>
              <a:cs typeface="Proxima Nova"/>
              <a:sym typeface="Proxima Nova"/>
            </a:endParaRPr>
          </a:p>
        </p:txBody>
      </p:sp>
      <p:sp>
        <p:nvSpPr>
          <p:cNvPr id="416" name="Google Shape;416;p42"/>
          <p:cNvSpPr txBox="1"/>
          <p:nvPr/>
        </p:nvSpPr>
        <p:spPr>
          <a:xfrm>
            <a:off x="2538750" y="2394700"/>
            <a:ext cx="4066500" cy="144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383838"/>
                </a:solidFill>
                <a:latin typeface="Proxima Nova"/>
                <a:ea typeface="Proxima Nova"/>
                <a:cs typeface="Proxima Nova"/>
                <a:sym typeface="Proxima Nova"/>
              </a:rPr>
              <a:t>We are honored to partner with you.</a:t>
            </a:r>
            <a:endParaRPr sz="1800"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None/>
            </a:pPr>
            <a:endParaRPr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200" b="1" u="sng">
                <a:solidFill>
                  <a:srgbClr val="24ABE2"/>
                </a:solidFill>
                <a:latin typeface="Proxima Nova"/>
                <a:ea typeface="Proxima Nova"/>
                <a:cs typeface="Proxima Nova"/>
                <a:sym typeface="Proxima Nova"/>
              </a:rPr>
              <a:t>essentialed.com</a:t>
            </a:r>
            <a:endParaRPr sz="1200" b="1" u="sng">
              <a:solidFill>
                <a:srgbClr val="24ABE2"/>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200">
                <a:solidFill>
                  <a:srgbClr val="383838"/>
                </a:solidFill>
                <a:latin typeface="Proxima Nova"/>
                <a:ea typeface="Proxima Nova"/>
                <a:cs typeface="Proxima Nova"/>
                <a:sym typeface="Proxima Nova"/>
              </a:rPr>
              <a:t>(800) 931-8069 | M-F, 4am-4pm Pacific Time</a:t>
            </a:r>
            <a:endParaRPr sz="1200">
              <a:solidFill>
                <a:srgbClr val="383838"/>
              </a:solidFill>
              <a:latin typeface="Proxima Nova"/>
              <a:ea typeface="Proxima Nova"/>
              <a:cs typeface="Proxima Nova"/>
              <a:sym typeface="Proxima Nova"/>
            </a:endParaRPr>
          </a:p>
          <a:p>
            <a:pPr marL="0" lvl="0" indent="0" algn="ctr" rtl="0">
              <a:spcBef>
                <a:spcPts val="0"/>
              </a:spcBef>
              <a:spcAft>
                <a:spcPts val="0"/>
              </a:spcAft>
              <a:buNone/>
            </a:pPr>
            <a:endParaRPr sz="1200" b="1">
              <a:solidFill>
                <a:srgbClr val="383838"/>
              </a:solidFill>
              <a:latin typeface="Proxima Nova"/>
              <a:ea typeface="Proxima Nova"/>
              <a:cs typeface="Proxima Nova"/>
              <a:sym typeface="Proxima Nova"/>
            </a:endParaRPr>
          </a:p>
        </p:txBody>
      </p:sp>
      <p:pic>
        <p:nvPicPr>
          <p:cNvPr id="417" name="Google Shape;417;p42"/>
          <p:cNvPicPr preferRelativeResize="0"/>
          <p:nvPr/>
        </p:nvPicPr>
        <p:blipFill>
          <a:blip r:embed="rId3">
            <a:alphaModFix/>
          </a:blip>
          <a:stretch>
            <a:fillRect/>
          </a:stretch>
        </p:blipFill>
        <p:spPr>
          <a:xfrm>
            <a:off x="219150" y="5247083"/>
            <a:ext cx="1547576" cy="264500"/>
          </a:xfrm>
          <a:prstGeom prst="rect">
            <a:avLst/>
          </a:prstGeom>
          <a:noFill/>
          <a:ln>
            <a:noFill/>
          </a:ln>
        </p:spPr>
      </p:pic>
      <p:pic>
        <p:nvPicPr>
          <p:cNvPr id="418" name="Google Shape;418;p42"/>
          <p:cNvPicPr preferRelativeResize="0"/>
          <p:nvPr/>
        </p:nvPicPr>
        <p:blipFill>
          <a:blip r:embed="rId4">
            <a:alphaModFix/>
          </a:blip>
          <a:stretch>
            <a:fillRect/>
          </a:stretch>
        </p:blipFill>
        <p:spPr>
          <a:xfrm>
            <a:off x="4169300" y="3988650"/>
            <a:ext cx="338000" cy="338000"/>
          </a:xfrm>
          <a:prstGeom prst="rect">
            <a:avLst/>
          </a:prstGeom>
          <a:noFill/>
          <a:ln>
            <a:noFill/>
          </a:ln>
        </p:spPr>
      </p:pic>
      <p:pic>
        <p:nvPicPr>
          <p:cNvPr id="419" name="Google Shape;419;p42"/>
          <p:cNvPicPr preferRelativeResize="0"/>
          <p:nvPr/>
        </p:nvPicPr>
        <p:blipFill>
          <a:blip r:embed="rId5">
            <a:alphaModFix/>
          </a:blip>
          <a:stretch>
            <a:fillRect/>
          </a:stretch>
        </p:blipFill>
        <p:spPr>
          <a:xfrm>
            <a:off x="4636675" y="3988650"/>
            <a:ext cx="338000" cy="33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binar Deck Process">
  <p:cSld name="CUSTOM_11">
    <p:spTree>
      <p:nvGrpSpPr>
        <p:cNvPr id="1" name="Shape 30"/>
        <p:cNvGrpSpPr/>
        <p:nvPr/>
      </p:nvGrpSpPr>
      <p:grpSpPr>
        <a:xfrm>
          <a:off x="0" y="0"/>
          <a:ext cx="0" cy="0"/>
          <a:chOff x="0" y="0"/>
          <a:chExt cx="0" cy="0"/>
        </a:xfrm>
      </p:grpSpPr>
      <p:sp>
        <p:nvSpPr>
          <p:cNvPr id="31" name="Google Shape;31;p6"/>
          <p:cNvSpPr txBox="1"/>
          <p:nvPr/>
        </p:nvSpPr>
        <p:spPr>
          <a:xfrm>
            <a:off x="117275" y="136611"/>
            <a:ext cx="37665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383838"/>
                </a:solidFill>
                <a:latin typeface="Bebas Neue"/>
                <a:ea typeface="Bebas Neue"/>
                <a:cs typeface="Bebas Neue"/>
                <a:sym typeface="Bebas Neue"/>
              </a:rPr>
              <a:t>Webinar deck process</a:t>
            </a:r>
            <a:endParaRPr sz="3000">
              <a:solidFill>
                <a:srgbClr val="383838"/>
              </a:solidFill>
              <a:latin typeface="Bebas Neue"/>
              <a:ea typeface="Bebas Neue"/>
              <a:cs typeface="Bebas Neue"/>
              <a:sym typeface="Bebas Neue"/>
            </a:endParaRPr>
          </a:p>
        </p:txBody>
      </p:sp>
      <p:cxnSp>
        <p:nvCxnSpPr>
          <p:cNvPr id="32" name="Google Shape;32;p6"/>
          <p:cNvCxnSpPr/>
          <p:nvPr/>
        </p:nvCxnSpPr>
        <p:spPr>
          <a:xfrm>
            <a:off x="186525" y="966639"/>
            <a:ext cx="8666700" cy="0"/>
          </a:xfrm>
          <a:prstGeom prst="straightConnector1">
            <a:avLst/>
          </a:prstGeom>
          <a:noFill/>
          <a:ln w="9525" cap="flat" cmpd="sng">
            <a:solidFill>
              <a:srgbClr val="383838"/>
            </a:solidFill>
            <a:prstDash val="solid"/>
            <a:round/>
            <a:headEnd type="none" w="med" len="med"/>
            <a:tailEnd type="none" w="med" len="med"/>
          </a:ln>
        </p:spPr>
      </p:cxnSp>
      <p:sp>
        <p:nvSpPr>
          <p:cNvPr id="33" name="Google Shape;33;p6"/>
          <p:cNvSpPr txBox="1"/>
          <p:nvPr/>
        </p:nvSpPr>
        <p:spPr>
          <a:xfrm>
            <a:off x="5628600" y="-84667"/>
            <a:ext cx="35367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9900FF"/>
                </a:solidFill>
                <a:latin typeface="Proxima Nova"/>
                <a:ea typeface="Proxima Nova"/>
                <a:cs typeface="Proxima Nova"/>
                <a:sym typeface="Proxima Nova"/>
              </a:rPr>
              <a:t>Delete this slide after building your deck.</a:t>
            </a:r>
            <a:endParaRPr b="1" i="1">
              <a:solidFill>
                <a:srgbClr val="9900FF"/>
              </a:solidFill>
              <a:latin typeface="Proxima Nova"/>
              <a:ea typeface="Proxima Nova"/>
              <a:cs typeface="Proxima Nova"/>
              <a:sym typeface="Proxima Nova"/>
            </a:endParaRPr>
          </a:p>
        </p:txBody>
      </p:sp>
      <p:sp>
        <p:nvSpPr>
          <p:cNvPr id="34" name="Google Shape;34;p6"/>
          <p:cNvSpPr txBox="1"/>
          <p:nvPr/>
        </p:nvSpPr>
        <p:spPr>
          <a:xfrm>
            <a:off x="209325" y="1062472"/>
            <a:ext cx="8621100" cy="45249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200000"/>
              </a:lnSpc>
              <a:spcBef>
                <a:spcPts val="0"/>
              </a:spcBef>
              <a:spcAft>
                <a:spcPts val="0"/>
              </a:spcAft>
              <a:buNone/>
            </a:pPr>
            <a:r>
              <a:rPr lang="en" sz="1200" b="1">
                <a:solidFill>
                  <a:schemeClr val="dk1"/>
                </a:solidFill>
                <a:latin typeface="Proxima Nova"/>
                <a:ea typeface="Proxima Nova"/>
                <a:cs typeface="Proxima Nova"/>
                <a:sym typeface="Proxima Nova"/>
              </a:rPr>
              <a:t>Presenter steps: </a:t>
            </a:r>
            <a:endParaRPr sz="1200" b="1">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After receiving notification of due date, make a</a:t>
            </a:r>
            <a:r>
              <a:rPr lang="en" sz="1100" i="1">
                <a:solidFill>
                  <a:schemeClr val="dk1"/>
                </a:solidFill>
                <a:latin typeface="Proxima Nova"/>
                <a:ea typeface="Proxima Nova"/>
                <a:cs typeface="Proxima Nova"/>
                <a:sym typeface="Proxima Nova"/>
              </a:rPr>
              <a:t> </a:t>
            </a:r>
            <a:r>
              <a:rPr lang="en" sz="1100" i="1">
                <a:solidFill>
                  <a:srgbClr val="9900FF"/>
                </a:solidFill>
                <a:latin typeface="Proxima Nova"/>
                <a:ea typeface="Proxima Nova"/>
                <a:cs typeface="Proxima Nova"/>
                <a:sym typeface="Proxima Nova"/>
              </a:rPr>
              <a:t>copy*</a:t>
            </a:r>
            <a:r>
              <a:rPr lang="en" sz="1100">
                <a:solidFill>
                  <a:schemeClr val="dk1"/>
                </a:solidFill>
                <a:latin typeface="Proxima Nova"/>
                <a:ea typeface="Proxima Nova"/>
                <a:cs typeface="Proxima Nova"/>
                <a:sym typeface="Proxima Nova"/>
              </a:rPr>
              <a:t> of the </a:t>
            </a:r>
            <a:r>
              <a:rPr lang="en" sz="1100" u="sng">
                <a:solidFill>
                  <a:srgbClr val="1155CC"/>
                </a:solid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Google Slide Theme deck template</a:t>
            </a:r>
            <a:r>
              <a:rPr lang="en"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p>
            <a:pPr marL="457200" lvl="0" indent="457200" algn="l" rtl="0">
              <a:lnSpc>
                <a:spcPct val="200000"/>
              </a:lnSpc>
              <a:spcBef>
                <a:spcPts val="0"/>
              </a:spcBef>
              <a:spcAft>
                <a:spcPts val="0"/>
              </a:spcAft>
              <a:buNone/>
            </a:pPr>
            <a:r>
              <a:rPr lang="en" sz="1100" i="1">
                <a:solidFill>
                  <a:srgbClr val="9900FF"/>
                </a:solidFill>
                <a:latin typeface="Proxima Nova"/>
                <a:ea typeface="Proxima Nova"/>
                <a:cs typeface="Proxima Nova"/>
                <a:sym typeface="Proxima Nova"/>
              </a:rPr>
              <a:t>*Only copy the original template provided. Do not copy edited slides from other presentation decks.</a:t>
            </a:r>
            <a:endParaRPr sz="1100" i="1">
              <a:solidFill>
                <a:srgbClr val="9900FF"/>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Move the duplicated template to the appropriate folder corresponding to the session title </a:t>
            </a:r>
            <a:r>
              <a:rPr lang="en" sz="1100">
                <a:solidFill>
                  <a:srgbClr val="444746"/>
                </a:solidFill>
                <a:highlight>
                  <a:srgbClr val="FFFFFF"/>
                </a:highlight>
                <a:latin typeface="Proxima Nova"/>
                <a:ea typeface="Proxima Nova"/>
                <a:cs typeface="Proxima Nova"/>
                <a:sym typeface="Proxima Nova"/>
              </a:rPr>
              <a:t>in the </a:t>
            </a:r>
            <a:r>
              <a:rPr lang="en" sz="1100" b="1" u="sng">
                <a:solidFill>
                  <a:srgbClr val="1155CC"/>
                </a:solidFill>
                <a:highlight>
                  <a:srgbClr val="FFFFFF"/>
                </a:highlight>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Educator Marketing Drive</a:t>
            </a:r>
            <a:r>
              <a:rPr lang="en" sz="1100">
                <a:solidFill>
                  <a:schemeClr val="dk1"/>
                </a:solidFill>
                <a:latin typeface="Proxima Nova"/>
                <a:ea typeface="Proxima Nova"/>
                <a:cs typeface="Proxima Nova"/>
                <a:sym typeface="Proxima Nova"/>
              </a:rPr>
              <a:t>.</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Change the duplicated template title to fit the following format: Title_[TWEED/TIPS]_Deck</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Type presentation copy directly into each slide used, adhering to the </a:t>
            </a:r>
            <a:r>
              <a:rPr lang="en" sz="1100" i="1">
                <a:solidFill>
                  <a:srgbClr val="9900FF"/>
                </a:solidFill>
                <a:latin typeface="Proxima Nova"/>
                <a:ea typeface="Proxima Nova"/>
                <a:cs typeface="Proxima Nova"/>
                <a:sym typeface="Proxima Nova"/>
              </a:rPr>
              <a:t>predetermined space limits*</a:t>
            </a:r>
            <a:r>
              <a:rPr lang="en" sz="1100">
                <a:solidFill>
                  <a:schemeClr val="dk1"/>
                </a:solidFill>
                <a:latin typeface="Proxima Nova"/>
                <a:ea typeface="Proxima Nova"/>
                <a:cs typeface="Proxima Nova"/>
                <a:sym typeface="Proxima Nova"/>
              </a:rPr>
              <a:t>.</a:t>
            </a:r>
            <a:endParaRPr sz="1100">
              <a:solidFill>
                <a:schemeClr val="dk1"/>
              </a:solidFill>
              <a:latin typeface="Proxima Nova"/>
              <a:ea typeface="Proxima Nova"/>
              <a:cs typeface="Proxima Nova"/>
              <a:sym typeface="Proxima Nova"/>
            </a:endParaRPr>
          </a:p>
          <a:p>
            <a:pPr marL="914400" lvl="0" indent="0" algn="l" rtl="0">
              <a:lnSpc>
                <a:spcPct val="200000"/>
              </a:lnSpc>
              <a:spcBef>
                <a:spcPts val="0"/>
              </a:spcBef>
              <a:spcAft>
                <a:spcPts val="0"/>
              </a:spcAft>
              <a:buNone/>
            </a:pPr>
            <a:r>
              <a:rPr lang="en" sz="1100" i="1">
                <a:solidFill>
                  <a:srgbClr val="9900FF"/>
                </a:solidFill>
                <a:latin typeface="Proxima Nova"/>
                <a:ea typeface="Proxima Nova"/>
                <a:cs typeface="Proxima Nova"/>
                <a:sym typeface="Proxima Nova"/>
              </a:rPr>
              <a:t>*Do not move any preset spaces or change backgrounds. Do not add additional text boxes. Only change the predetermined text or image blocks provided. </a:t>
            </a:r>
            <a:endParaRPr sz="1100" i="1">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TIPS Headshots: </a:t>
            </a:r>
            <a:r>
              <a:rPr lang="en" sz="1100">
                <a:solidFill>
                  <a:schemeClr val="dk1"/>
                </a:solidFill>
                <a:latin typeface="Proxima Nova"/>
                <a:ea typeface="Proxima Nova"/>
                <a:cs typeface="Proxima Nova"/>
                <a:sym typeface="Proxima Nova"/>
              </a:rPr>
              <a:t>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https://www.dropbox.com/scl/fo/6c1e0p4xd2i931dtffhxj/h?rlkey=gykf9ps6eaghch8bj8vfixfzz&amp;dl=0</a:t>
            </a:r>
            <a:r>
              <a:rPr lang="en" sz="1100">
                <a:solidFill>
                  <a:srgbClr val="9900FF"/>
                </a:solidFill>
                <a:latin typeface="Proxima Nova"/>
                <a:ea typeface="Proxima Nova"/>
                <a:cs typeface="Proxima Nova"/>
                <a:sym typeface="Proxima Nova"/>
              </a:rPr>
              <a:t> </a:t>
            </a:r>
            <a:br>
              <a:rPr lang="en" sz="1100">
                <a:solidFill>
                  <a:srgbClr val="9900FF"/>
                </a:solidFill>
                <a:latin typeface="Proxima Nova"/>
                <a:ea typeface="Proxima Nova"/>
                <a:cs typeface="Proxima Nova"/>
                <a:sym typeface="Proxima Nova"/>
              </a:rPr>
            </a:b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TWEED Headshots: </a:t>
            </a:r>
            <a:r>
              <a:rPr lang="en" sz="1100">
                <a:solidFill>
                  <a:schemeClr val="dk1"/>
                </a:solidFill>
                <a:latin typeface="Proxima Nova"/>
                <a:ea typeface="Proxima Nova"/>
                <a:cs typeface="Proxima Nova"/>
                <a:sym typeface="Proxima Nova"/>
              </a:rPr>
              <a:t>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https://www.dropbox.com/scl/fo/h7yum7i6u7qw8do7xa8r7/h?rlkey=1nwi8r7ehge0fxurivzizw5pj&amp;dl=0</a:t>
            </a:r>
            <a:r>
              <a:rPr lang="en" sz="1100">
                <a:solidFill>
                  <a:srgbClr val="9900FF"/>
                </a:solidFill>
                <a:latin typeface="Proxima Nova"/>
                <a:ea typeface="Proxima Nova"/>
                <a:cs typeface="Proxima Nova"/>
                <a:sym typeface="Proxima Nova"/>
              </a:rPr>
              <a:t> </a:t>
            </a:r>
            <a:endParaRPr sz="1100">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Resource Covers:</a:t>
            </a:r>
            <a:r>
              <a:rPr lang="en" sz="1100">
                <a:solidFill>
                  <a:schemeClr val="dk1"/>
                </a:solidFill>
                <a:latin typeface="Proxima Nova"/>
                <a:ea typeface="Proxima Nova"/>
                <a:cs typeface="Proxima Nova"/>
                <a:sym typeface="Proxima Nova"/>
              </a:rPr>
              <a:t> in Dropbox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https://www.dropbox.com/sh/m1mbxb446a415kx/AACDc1__hv2NVAyvKFWHGABca?dl=0</a:t>
            </a:r>
            <a:r>
              <a:rPr lang="en" sz="1100">
                <a:solidFill>
                  <a:srgbClr val="9900FF"/>
                </a:solidFill>
                <a:latin typeface="Proxima Nova"/>
                <a:ea typeface="Proxima Nova"/>
                <a:cs typeface="Proxima Nova"/>
                <a:sym typeface="Proxima Nova"/>
              </a:rPr>
              <a:t> </a:t>
            </a:r>
            <a:endParaRPr sz="1100">
              <a:solidFill>
                <a:srgbClr val="9900FF"/>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a:t>
            </a:r>
            <a:r>
              <a:rPr lang="en" sz="1100" b="1">
                <a:solidFill>
                  <a:schemeClr val="dk1"/>
                </a:solidFill>
                <a:latin typeface="Proxima Nova"/>
                <a:ea typeface="Proxima Nova"/>
                <a:cs typeface="Proxima Nova"/>
                <a:sym typeface="Proxima Nova"/>
              </a:rPr>
              <a:t> Downloaded Images: </a:t>
            </a:r>
            <a:r>
              <a:rPr lang="en" sz="1100">
                <a:solidFill>
                  <a:schemeClr val="dk1"/>
                </a:solidFill>
                <a:latin typeface="Proxima Nova"/>
                <a:ea typeface="Proxima Nova"/>
                <a:cs typeface="Proxima Nova"/>
                <a:sym typeface="Proxima Nova"/>
              </a:rPr>
              <a:t>use Shutterstock here:</a:t>
            </a:r>
            <a:r>
              <a:rPr lang="en" sz="1100">
                <a:solidFill>
                  <a:srgbClr val="9900FF"/>
                </a:solidFill>
                <a:latin typeface="Proxima Nova"/>
                <a:ea typeface="Proxima Nova"/>
                <a:cs typeface="Proxima Nova"/>
                <a:sym typeface="Proxima Nova"/>
              </a:rPr>
              <a:t> </a:t>
            </a:r>
            <a:r>
              <a:rPr lang="en" sz="1100" u="sng">
                <a:solidFill>
                  <a:srgbClr val="1155CC"/>
                </a:solidFill>
                <a:latin typeface="Proxima Nova"/>
                <a:ea typeface="Proxima Nova"/>
                <a:cs typeface="Proxima Nova"/>
                <a:sym typeface="Proxima Nova"/>
                <a:hlinkClick r:id="rId8">
                  <a:extLst>
                    <a:ext uri="{A12FA001-AC4F-418D-AE19-62706E023703}">
                      <ahyp:hlinkClr xmlns:ahyp="http://schemas.microsoft.com/office/drawing/2018/hyperlinkcolor" val="tx"/>
                    </a:ext>
                  </a:extLst>
                </a:hlinkClick>
              </a:rPr>
              <a:t>https://www.shutterstock.com/images</a:t>
            </a:r>
            <a:r>
              <a:rPr lang="en" sz="1100">
                <a:solidFill>
                  <a:srgbClr val="9900FF"/>
                </a:solidFill>
                <a:latin typeface="Proxima Nova"/>
                <a:ea typeface="Proxima Nova"/>
                <a:cs typeface="Proxima Nova"/>
                <a:sym typeface="Proxima Nova"/>
              </a:rPr>
              <a:t> </a:t>
            </a:r>
            <a:r>
              <a:rPr lang="en" sz="1100" i="1">
                <a:solidFill>
                  <a:schemeClr val="dk1"/>
                </a:solidFill>
                <a:latin typeface="Proxima Nova"/>
                <a:ea typeface="Proxima Nova"/>
                <a:cs typeface="Proxima Nova"/>
                <a:sym typeface="Proxima Nova"/>
              </a:rPr>
              <a:t> (UN: </a:t>
            </a:r>
            <a:r>
              <a:rPr lang="en" sz="1150" i="1">
                <a:solidFill>
                  <a:schemeClr val="dk1"/>
                </a:solidFill>
                <a:highlight>
                  <a:srgbClr val="FFFFFF"/>
                </a:highlight>
                <a:latin typeface="Proxima Nova"/>
                <a:ea typeface="Proxima Nova"/>
                <a:cs typeface="Proxima Nova"/>
                <a:sym typeface="Proxima Nova"/>
              </a:rPr>
              <a:t>marketing@essentialed.com / PW: @EEMarketing2023)</a:t>
            </a:r>
            <a:r>
              <a:rPr lang="en" sz="1150" i="1">
                <a:solidFill>
                  <a:srgbClr val="9900FF"/>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 Images </a:t>
            </a:r>
            <a:endParaRPr sz="1100">
              <a:solidFill>
                <a:schemeClr val="dk1"/>
              </a:solidFill>
              <a:latin typeface="Proxima Nova"/>
              <a:ea typeface="Proxima Nova"/>
              <a:cs typeface="Proxima Nova"/>
              <a:sym typeface="Proxima Nova"/>
            </a:endParaRPr>
          </a:p>
          <a:p>
            <a:pPr marL="457200" lvl="0" indent="0" algn="l" rtl="0">
              <a:lnSpc>
                <a:spcPct val="200000"/>
              </a:lnSpc>
              <a:spcBef>
                <a:spcPts val="0"/>
              </a:spcBef>
              <a:spcAft>
                <a:spcPts val="0"/>
              </a:spcAft>
              <a:buNone/>
            </a:pPr>
            <a:r>
              <a:rPr lang="en" sz="1100">
                <a:solidFill>
                  <a:schemeClr val="dk1"/>
                </a:solidFill>
                <a:latin typeface="Proxima Nova"/>
                <a:ea typeface="Proxima Nova"/>
                <a:cs typeface="Proxima Nova"/>
                <a:sym typeface="Proxima Nova"/>
              </a:rPr>
              <a:t>should be pulled from the EE Shutterstock account and should follow the Visual Identity slide outlined in the Google Slide Theme template. After image download, upload the image to the session title folder &gt; deck &gt; assets folder in Dropbox. </a:t>
            </a:r>
            <a:endParaRPr sz="1100">
              <a:solidFill>
                <a:srgbClr val="9900FF"/>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Duplicate, reorder, add, or delete themed slides as needed.	</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Send a draft of the Google Slide deck to Marketing for them to leave “comments” in the deck for editing.</a:t>
            </a:r>
            <a:endParaRPr sz="1100">
              <a:solidFill>
                <a:srgbClr val="9900FF"/>
              </a:solidFill>
              <a:latin typeface="Proxima Nova"/>
              <a:ea typeface="Proxima Nova"/>
              <a:cs typeface="Proxima Nova"/>
              <a:sym typeface="Proxima Nova"/>
            </a:endParaRPr>
          </a:p>
          <a:p>
            <a:pPr marL="914400" lvl="1" indent="-267017" algn="l" rtl="0">
              <a:lnSpc>
                <a:spcPct val="200000"/>
              </a:lnSpc>
              <a:spcBef>
                <a:spcPts val="0"/>
              </a:spcBef>
              <a:spcAft>
                <a:spcPts val="0"/>
              </a:spcAft>
              <a:buClr>
                <a:schemeClr val="dk1"/>
              </a:buClr>
              <a:buSzPct val="100000"/>
              <a:buFont typeface="Proxima Nova"/>
              <a:buAutoNum type="alphaLcPeriod"/>
            </a:pPr>
            <a:r>
              <a:rPr lang="en" sz="1100">
                <a:solidFill>
                  <a:schemeClr val="dk1"/>
                </a:solidFill>
                <a:latin typeface="Proxima Nova"/>
                <a:ea typeface="Proxima Nova"/>
                <a:cs typeface="Proxima Nova"/>
                <a:sym typeface="Proxima Nova"/>
              </a:rPr>
              <a:t>Marketing to share the draft with Design for review (For TWEED, first 2-3 months). Immediately review and comment (these are highest priority for Design). </a:t>
            </a:r>
            <a:endParaRPr sz="1100">
              <a:solidFill>
                <a:schemeClr val="dk1"/>
              </a:solidFill>
              <a:latin typeface="Proxima Nova"/>
              <a:ea typeface="Proxima Nova"/>
              <a:cs typeface="Proxima Nova"/>
              <a:sym typeface="Proxima Nova"/>
            </a:endParaRPr>
          </a:p>
          <a:p>
            <a:pPr marL="0" lvl="0" indent="0" algn="l" rtl="0">
              <a:lnSpc>
                <a:spcPct val="200000"/>
              </a:lnSpc>
              <a:spcBef>
                <a:spcPts val="0"/>
              </a:spcBef>
              <a:spcAft>
                <a:spcPts val="0"/>
              </a:spcAft>
              <a:buNone/>
            </a:pPr>
            <a:endParaRPr sz="1100" b="1">
              <a:solidFill>
                <a:srgbClr val="444746"/>
              </a:solidFill>
              <a:highlight>
                <a:srgbClr val="FFFFFF"/>
              </a:highlight>
              <a:latin typeface="Proxima Nova"/>
              <a:ea typeface="Proxima Nova"/>
              <a:cs typeface="Proxima Nova"/>
              <a:sym typeface="Proxima Nova"/>
            </a:endParaRPr>
          </a:p>
          <a:p>
            <a:pPr marL="0" lvl="0" indent="0" algn="l" rtl="0">
              <a:lnSpc>
                <a:spcPct val="200000"/>
              </a:lnSpc>
              <a:spcBef>
                <a:spcPts val="0"/>
              </a:spcBef>
              <a:spcAft>
                <a:spcPts val="0"/>
              </a:spcAft>
              <a:buNone/>
            </a:pPr>
            <a:r>
              <a:rPr lang="en" sz="1200" b="1">
                <a:solidFill>
                  <a:srgbClr val="444746"/>
                </a:solidFill>
                <a:highlight>
                  <a:srgbClr val="FFFFFF"/>
                </a:highlight>
                <a:latin typeface="Proxima Nova"/>
                <a:ea typeface="Proxima Nova"/>
                <a:cs typeface="Proxima Nova"/>
                <a:sym typeface="Proxima Nova"/>
              </a:rPr>
              <a:t>Marketing</a:t>
            </a:r>
            <a:r>
              <a:rPr lang="en" sz="1200" b="1">
                <a:solidFill>
                  <a:schemeClr val="dk1"/>
                </a:solidFill>
                <a:latin typeface="Proxima Nova"/>
                <a:ea typeface="Proxima Nova"/>
                <a:cs typeface="Proxima Nova"/>
                <a:sym typeface="Proxima Nova"/>
              </a:rPr>
              <a:t> steps: </a:t>
            </a:r>
            <a:endParaRPr sz="1200">
              <a:solidFill>
                <a:srgbClr val="444746"/>
              </a:solidFill>
              <a:highlight>
                <a:srgbClr val="FFFFFF"/>
              </a:highlight>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rgbClr val="444746"/>
                </a:solidFill>
                <a:highlight>
                  <a:srgbClr val="FFFFFF"/>
                </a:highlight>
                <a:latin typeface="Proxima Nova"/>
                <a:ea typeface="Proxima Nova"/>
                <a:cs typeface="Proxima Nova"/>
                <a:sym typeface="Proxima Nova"/>
              </a:rPr>
              <a:t>After Marketing + Design approval, export the Google Slide deck as a PDF file and upload it to the </a:t>
            </a:r>
            <a:r>
              <a:rPr lang="en" sz="1100">
                <a:solidFill>
                  <a:schemeClr val="dk1"/>
                </a:solidFill>
                <a:latin typeface="Proxima Nova"/>
                <a:ea typeface="Proxima Nova"/>
                <a:cs typeface="Proxima Nova"/>
                <a:sym typeface="Proxima Nova"/>
              </a:rPr>
              <a:t>appropriate folder corresponding to the session title in</a:t>
            </a:r>
            <a:r>
              <a:rPr lang="en" sz="1100">
                <a:solidFill>
                  <a:srgbClr val="444746"/>
                </a:solidFill>
                <a:highlight>
                  <a:srgbClr val="FFFFFF"/>
                </a:highlight>
                <a:latin typeface="Proxima Nova"/>
                <a:ea typeface="Proxima Nova"/>
                <a:cs typeface="Proxima Nova"/>
                <a:sym typeface="Proxima Nova"/>
              </a:rPr>
              <a:t> Dropbox</a:t>
            </a:r>
            <a:r>
              <a:rPr lang="en" sz="1100">
                <a:solidFill>
                  <a:schemeClr val="dk1"/>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(session title folder &gt; deck) and in HubSpot (Marketing &gt; files &gt; Marketing &gt; Educator &gt; TWEED (all assets) / TIPS (all assets) &gt; session title folder).</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chemeClr val="dk1"/>
              </a:buClr>
              <a:buSzPct val="100000"/>
              <a:buFont typeface="Proxima Nova"/>
              <a:buAutoNum type="arabicPeriod"/>
            </a:pPr>
            <a:r>
              <a:rPr lang="en" sz="1100">
                <a:solidFill>
                  <a:schemeClr val="dk1"/>
                </a:solidFill>
                <a:latin typeface="Proxima Nova"/>
                <a:ea typeface="Proxima Nova"/>
                <a:cs typeface="Proxima Nova"/>
                <a:sym typeface="Proxima Nova"/>
              </a:rPr>
              <a:t>Send the presenter the PDF file of the deck to use for their presentation. </a:t>
            </a:r>
            <a:endParaRPr sz="1100">
              <a:solidFill>
                <a:schemeClr val="dk1"/>
              </a:solidFill>
              <a:latin typeface="Proxima Nova"/>
              <a:ea typeface="Proxima Nova"/>
              <a:cs typeface="Proxima Nova"/>
              <a:sym typeface="Proxima Nova"/>
            </a:endParaRPr>
          </a:p>
          <a:p>
            <a:pPr marL="457200" lvl="0" indent="-267017" algn="l" rtl="0">
              <a:lnSpc>
                <a:spcPct val="200000"/>
              </a:lnSpc>
              <a:spcBef>
                <a:spcPts val="0"/>
              </a:spcBef>
              <a:spcAft>
                <a:spcPts val="0"/>
              </a:spcAft>
              <a:buClr>
                <a:srgbClr val="444746"/>
              </a:buClr>
              <a:buSzPct val="100000"/>
              <a:buFont typeface="Proxima Nova"/>
              <a:buAutoNum type="arabicPeriod"/>
            </a:pPr>
            <a:r>
              <a:rPr lang="en" sz="1100">
                <a:solidFill>
                  <a:srgbClr val="444746"/>
                </a:solidFill>
                <a:highlight>
                  <a:srgbClr val="FFFFFF"/>
                </a:highlight>
                <a:latin typeface="Proxima Nova"/>
                <a:ea typeface="Proxima Nova"/>
                <a:cs typeface="Proxima Nova"/>
                <a:sym typeface="Proxima Nova"/>
              </a:rPr>
              <a:t>Download the Feature Slide of the deck (the first slide - AKA Intro Slide) as a scalable SVG file to use later in step 3 of the </a:t>
            </a:r>
            <a:r>
              <a:rPr lang="en" sz="1100" b="1" u="sng">
                <a:solidFill>
                  <a:srgbClr val="1155CC"/>
                </a:solidFill>
                <a:highlight>
                  <a:srgbClr val="FFFFFF"/>
                </a:highlight>
                <a:latin typeface="Proxima Nova"/>
                <a:ea typeface="Proxima Nova"/>
                <a:cs typeface="Proxima Nova"/>
                <a:sym typeface="Proxima Nova"/>
                <a:hlinkClick r:id="rId9">
                  <a:extLst>
                    <a:ext uri="{A12FA001-AC4F-418D-AE19-62706E023703}">
                      <ahyp:hlinkClr xmlns:ahyp="http://schemas.microsoft.com/office/drawing/2018/hyperlinkcolor" val="tx"/>
                    </a:ext>
                  </a:extLst>
                </a:hlinkClick>
              </a:rPr>
              <a:t>Feature Images &gt; Marketing steps:</a:t>
            </a:r>
            <a:r>
              <a:rPr lang="en" sz="1100">
                <a:solidFill>
                  <a:srgbClr val="444746"/>
                </a:solidFill>
                <a:highlight>
                  <a:srgbClr val="FFFFFF"/>
                </a:highlight>
                <a:latin typeface="Proxima Nova"/>
                <a:ea typeface="Proxima Nova"/>
                <a:cs typeface="Proxima Nova"/>
                <a:sym typeface="Proxima Nova"/>
              </a:rPr>
              <a:t>: below. File in Dropbox</a:t>
            </a:r>
            <a:r>
              <a:rPr lang="en" sz="1100">
                <a:solidFill>
                  <a:schemeClr val="dk1"/>
                </a:solidFill>
                <a:highlight>
                  <a:srgbClr val="FFFFFF"/>
                </a:highlight>
                <a:latin typeface="Proxima Nova"/>
                <a:ea typeface="Proxima Nova"/>
                <a:cs typeface="Proxima Nova"/>
                <a:sym typeface="Proxima Nova"/>
              </a:rPr>
              <a:t> </a:t>
            </a:r>
            <a:r>
              <a:rPr lang="en" sz="1100">
                <a:solidFill>
                  <a:schemeClr val="dk1"/>
                </a:solidFill>
                <a:latin typeface="Proxima Nova"/>
                <a:ea typeface="Proxima Nova"/>
                <a:cs typeface="Proxima Nova"/>
                <a:sym typeface="Proxima Nova"/>
              </a:rPr>
              <a:t>(webinars folder &gt; TWEED/TIPS folder &gt; session title folder &gt; Feature Image folder) </a:t>
            </a:r>
            <a:endParaRPr sz="1100" b="1">
              <a:latin typeface="Proxima Nova"/>
              <a:ea typeface="Proxima Nova"/>
              <a:cs typeface="Proxima Nova"/>
              <a:sym typeface="Proxima Nova"/>
            </a:endParaRPr>
          </a:p>
          <a:p>
            <a:pPr marL="0" lvl="0" indent="0" algn="l" rtl="0">
              <a:lnSpc>
                <a:spcPct val="150000"/>
              </a:lnSpc>
              <a:spcBef>
                <a:spcPts val="0"/>
              </a:spcBef>
              <a:spcAft>
                <a:spcPts val="0"/>
              </a:spcAft>
              <a:buNone/>
            </a:pPr>
            <a:endParaRPr sz="1100">
              <a:solidFill>
                <a:srgbClr val="383838"/>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EED Title Slide option 1" type="title">
  <p:cSld name="TITLE">
    <p:spTree>
      <p:nvGrpSpPr>
        <p:cNvPr id="1"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3700"/>
            <a:ext cx="6069873" cy="5707600"/>
          </a:xfrm>
          <a:prstGeom prst="rect">
            <a:avLst/>
          </a:prstGeom>
          <a:noFill/>
          <a:ln>
            <a:noFill/>
          </a:ln>
        </p:spPr>
      </p:pic>
      <p:sp>
        <p:nvSpPr>
          <p:cNvPr id="37" name="Google Shape;37;p7"/>
          <p:cNvSpPr>
            <a:spLocks noGrp="1"/>
          </p:cNvSpPr>
          <p:nvPr>
            <p:ph type="pic" idx="2"/>
          </p:nvPr>
        </p:nvSpPr>
        <p:spPr>
          <a:xfrm>
            <a:off x="6069875" y="0"/>
            <a:ext cx="3074100" cy="5715000"/>
          </a:xfrm>
          <a:prstGeom prst="rect">
            <a:avLst/>
          </a:prstGeom>
          <a:noFill/>
          <a:ln>
            <a:noFill/>
          </a:ln>
        </p:spPr>
      </p:sp>
      <p:pic>
        <p:nvPicPr>
          <p:cNvPr id="38" name="Google Shape;38;p7"/>
          <p:cNvPicPr preferRelativeResize="0"/>
          <p:nvPr/>
        </p:nvPicPr>
        <p:blipFill>
          <a:blip r:embed="rId3">
            <a:alphaModFix/>
          </a:blip>
          <a:stretch>
            <a:fillRect/>
          </a:stretch>
        </p:blipFill>
        <p:spPr>
          <a:xfrm>
            <a:off x="317526" y="456326"/>
            <a:ext cx="2587351" cy="442175"/>
          </a:xfrm>
          <a:prstGeom prst="rect">
            <a:avLst/>
          </a:prstGeom>
          <a:noFill/>
          <a:ln>
            <a:noFill/>
          </a:ln>
        </p:spPr>
      </p:pic>
      <p:sp>
        <p:nvSpPr>
          <p:cNvPr id="39" name="Google Shape;39;p7"/>
          <p:cNvSpPr>
            <a:spLocks noGrp="1"/>
          </p:cNvSpPr>
          <p:nvPr>
            <p:ph type="pic" idx="3"/>
          </p:nvPr>
        </p:nvSpPr>
        <p:spPr>
          <a:xfrm>
            <a:off x="486925" y="3395612"/>
            <a:ext cx="808200" cy="808200"/>
          </a:xfrm>
          <a:prstGeom prst="ellipse">
            <a:avLst/>
          </a:prstGeom>
          <a:noFill/>
          <a:ln>
            <a:noFill/>
          </a:ln>
        </p:spPr>
      </p:sp>
      <p:sp>
        <p:nvSpPr>
          <p:cNvPr id="40" name="Google Shape;40;p7"/>
          <p:cNvSpPr txBox="1"/>
          <p:nvPr/>
        </p:nvSpPr>
        <p:spPr>
          <a:xfrm>
            <a:off x="327475" y="1054500"/>
            <a:ext cx="5795400" cy="902400"/>
          </a:xfrm>
          <a:prstGeom prst="rect">
            <a:avLst/>
          </a:prstGeom>
          <a:noFill/>
          <a:ln>
            <a:noFill/>
          </a:ln>
        </p:spPr>
        <p:txBody>
          <a:bodyPr spcFirstLastPara="1" wrap="square" lIns="91425" tIns="91425" rIns="91425" bIns="91425" anchor="b" anchorCtr="0">
            <a:normAutofit fontScale="925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pic>
        <p:nvPicPr>
          <p:cNvPr id="41" name="Google Shape;41;p7"/>
          <p:cNvPicPr preferRelativeResize="0"/>
          <p:nvPr/>
        </p:nvPicPr>
        <p:blipFill rotWithShape="1">
          <a:blip r:embed="rId4">
            <a:alphaModFix/>
          </a:blip>
          <a:srcRect t="85041"/>
          <a:stretch/>
        </p:blipFill>
        <p:spPr>
          <a:xfrm>
            <a:off x="393725" y="1937100"/>
            <a:ext cx="5373025" cy="69800"/>
          </a:xfrm>
          <a:prstGeom prst="rect">
            <a:avLst/>
          </a:prstGeom>
          <a:noFill/>
          <a:ln>
            <a:noFill/>
          </a:ln>
        </p:spPr>
      </p:pic>
      <p:sp>
        <p:nvSpPr>
          <p:cNvPr id="42" name="Google Shape;42;p7"/>
          <p:cNvSpPr txBox="1">
            <a:spLocks noGrp="1"/>
          </p:cNvSpPr>
          <p:nvPr>
            <p:ph type="subTitle" idx="1"/>
          </p:nvPr>
        </p:nvSpPr>
        <p:spPr>
          <a:xfrm>
            <a:off x="393725" y="2132250"/>
            <a:ext cx="53730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p7"/>
          <p:cNvSpPr txBox="1">
            <a:spLocks noGrp="1"/>
          </p:cNvSpPr>
          <p:nvPr>
            <p:ph type="subTitle" idx="4"/>
          </p:nvPr>
        </p:nvSpPr>
        <p:spPr>
          <a:xfrm>
            <a:off x="393725" y="2565000"/>
            <a:ext cx="53730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7"/>
          <p:cNvSpPr txBox="1">
            <a:spLocks noGrp="1"/>
          </p:cNvSpPr>
          <p:nvPr>
            <p:ph type="subTitle" idx="5"/>
          </p:nvPr>
        </p:nvSpPr>
        <p:spPr>
          <a:xfrm>
            <a:off x="1294975" y="34818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7"/>
          <p:cNvSpPr txBox="1">
            <a:spLocks noGrp="1"/>
          </p:cNvSpPr>
          <p:nvPr>
            <p:ph type="subTitle" idx="6"/>
          </p:nvPr>
        </p:nvSpPr>
        <p:spPr>
          <a:xfrm>
            <a:off x="1294975"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46" name="Google Shape;46;p7"/>
          <p:cNvSpPr txBox="1">
            <a:spLocks noGrp="1"/>
          </p:cNvSpPr>
          <p:nvPr>
            <p:ph type="subTitle" idx="7"/>
          </p:nvPr>
        </p:nvSpPr>
        <p:spPr>
          <a:xfrm>
            <a:off x="1294975" y="4531750"/>
            <a:ext cx="41814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7"/>
          <p:cNvSpPr txBox="1">
            <a:spLocks noGrp="1"/>
          </p:cNvSpPr>
          <p:nvPr>
            <p:ph type="subTitle" idx="8"/>
          </p:nvPr>
        </p:nvSpPr>
        <p:spPr>
          <a:xfrm>
            <a:off x="1294975"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48" name="Google Shape;48;p7"/>
          <p:cNvSpPr>
            <a:spLocks noGrp="1"/>
          </p:cNvSpPr>
          <p:nvPr>
            <p:ph type="pic" idx="9"/>
          </p:nvPr>
        </p:nvSpPr>
        <p:spPr>
          <a:xfrm>
            <a:off x="486925" y="4445462"/>
            <a:ext cx="808200" cy="8082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PS Title Slide option 1">
  <p:cSld name="TITLE_4">
    <p:spTree>
      <p:nvGrpSpPr>
        <p:cNvPr id="1" name="Shape 49"/>
        <p:cNvGrpSpPr/>
        <p:nvPr/>
      </p:nvGrpSpPr>
      <p:grpSpPr>
        <a:xfrm>
          <a:off x="0" y="0"/>
          <a:ext cx="0" cy="0"/>
          <a:chOff x="0" y="0"/>
          <a:chExt cx="0" cy="0"/>
        </a:xfrm>
      </p:grpSpPr>
      <p:pic>
        <p:nvPicPr>
          <p:cNvPr id="50" name="Google Shape;50;p8"/>
          <p:cNvPicPr preferRelativeResize="0"/>
          <p:nvPr/>
        </p:nvPicPr>
        <p:blipFill>
          <a:blip r:embed="rId2">
            <a:alphaModFix/>
          </a:blip>
          <a:stretch>
            <a:fillRect/>
          </a:stretch>
        </p:blipFill>
        <p:spPr>
          <a:xfrm>
            <a:off x="0" y="0"/>
            <a:ext cx="5422403" cy="5707600"/>
          </a:xfrm>
          <a:prstGeom prst="rect">
            <a:avLst/>
          </a:prstGeom>
          <a:noFill/>
          <a:ln>
            <a:noFill/>
          </a:ln>
        </p:spPr>
      </p:pic>
      <p:sp>
        <p:nvSpPr>
          <p:cNvPr id="51" name="Google Shape;51;p8"/>
          <p:cNvSpPr>
            <a:spLocks noGrp="1"/>
          </p:cNvSpPr>
          <p:nvPr>
            <p:ph type="pic" idx="2"/>
          </p:nvPr>
        </p:nvSpPr>
        <p:spPr>
          <a:xfrm>
            <a:off x="5422400" y="0"/>
            <a:ext cx="3721500" cy="5715000"/>
          </a:xfrm>
          <a:prstGeom prst="rect">
            <a:avLst/>
          </a:prstGeom>
          <a:noFill/>
          <a:ln>
            <a:noFill/>
          </a:ln>
        </p:spPr>
      </p:sp>
      <p:pic>
        <p:nvPicPr>
          <p:cNvPr id="52" name="Google Shape;52;p8"/>
          <p:cNvPicPr preferRelativeResize="0"/>
          <p:nvPr/>
        </p:nvPicPr>
        <p:blipFill>
          <a:blip r:embed="rId3">
            <a:alphaModFix/>
          </a:blip>
          <a:stretch>
            <a:fillRect/>
          </a:stretch>
        </p:blipFill>
        <p:spPr>
          <a:xfrm>
            <a:off x="317526" y="456326"/>
            <a:ext cx="2587351" cy="442175"/>
          </a:xfrm>
          <a:prstGeom prst="rect">
            <a:avLst/>
          </a:prstGeom>
          <a:noFill/>
          <a:ln>
            <a:noFill/>
          </a:ln>
        </p:spPr>
      </p:pic>
      <p:sp>
        <p:nvSpPr>
          <p:cNvPr id="53" name="Google Shape;53;p8"/>
          <p:cNvSpPr txBox="1">
            <a:spLocks noGrp="1"/>
          </p:cNvSpPr>
          <p:nvPr>
            <p:ph type="subTitle" idx="1"/>
          </p:nvPr>
        </p:nvSpPr>
        <p:spPr>
          <a:xfrm>
            <a:off x="393725" y="2132250"/>
            <a:ext cx="48546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8"/>
          <p:cNvSpPr txBox="1">
            <a:spLocks noGrp="1"/>
          </p:cNvSpPr>
          <p:nvPr>
            <p:ph type="subTitle" idx="3"/>
          </p:nvPr>
        </p:nvSpPr>
        <p:spPr>
          <a:xfrm>
            <a:off x="393725" y="2565000"/>
            <a:ext cx="48546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8"/>
          <p:cNvSpPr txBox="1"/>
          <p:nvPr/>
        </p:nvSpPr>
        <p:spPr>
          <a:xfrm>
            <a:off x="280500" y="892700"/>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24ABE2"/>
                </a:solidFill>
                <a:latin typeface="Bebas Neue"/>
                <a:ea typeface="Bebas Neue"/>
                <a:cs typeface="Bebas Neue"/>
                <a:sym typeface="Bebas Neue"/>
              </a:rPr>
              <a:t>TIPS</a:t>
            </a:r>
            <a:endParaRPr sz="8000">
              <a:solidFill>
                <a:srgbClr val="24ABE2"/>
              </a:solidFill>
            </a:endParaRPr>
          </a:p>
        </p:txBody>
      </p:sp>
      <p:sp>
        <p:nvSpPr>
          <p:cNvPr id="56" name="Google Shape;56;p8"/>
          <p:cNvSpPr txBox="1"/>
          <p:nvPr/>
        </p:nvSpPr>
        <p:spPr>
          <a:xfrm>
            <a:off x="1732125" y="1275988"/>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24ABE2"/>
                </a:solidFill>
                <a:latin typeface="Bebas Neue"/>
                <a:ea typeface="Bebas Neue"/>
                <a:cs typeface="Bebas Neue"/>
                <a:sym typeface="Bebas Neue"/>
              </a:rPr>
              <a:t>TEACHING FOR IMPROVEMENT </a:t>
            </a:r>
            <a:endParaRPr sz="1700">
              <a:solidFill>
                <a:srgbClr val="24ABE2"/>
              </a:solidFill>
              <a:latin typeface="Bebas Neue"/>
              <a:ea typeface="Bebas Neue"/>
              <a:cs typeface="Bebas Neue"/>
              <a:sym typeface="Bebas Neue"/>
            </a:endParaRPr>
          </a:p>
          <a:p>
            <a:pPr marL="0" lvl="0" indent="0" algn="l" rtl="0">
              <a:spcBef>
                <a:spcPts val="0"/>
              </a:spcBef>
              <a:spcAft>
                <a:spcPts val="0"/>
              </a:spcAft>
              <a:buNone/>
            </a:pPr>
            <a:r>
              <a:rPr lang="en" sz="1700">
                <a:solidFill>
                  <a:srgbClr val="24ABE2"/>
                </a:solidFill>
                <a:latin typeface="Bebas Neue"/>
                <a:ea typeface="Bebas Neue"/>
                <a:cs typeface="Bebas Neue"/>
                <a:sym typeface="Bebas Neue"/>
              </a:rPr>
              <a:t>&amp; PROGRAM SUCCESS</a:t>
            </a:r>
            <a:endParaRPr sz="1700">
              <a:solidFill>
                <a:srgbClr val="24ABE2"/>
              </a:solidFill>
              <a:latin typeface="Bebas Neue"/>
              <a:ea typeface="Bebas Neue"/>
              <a:cs typeface="Bebas Neue"/>
              <a:sym typeface="Bebas Neue"/>
            </a:endParaRPr>
          </a:p>
        </p:txBody>
      </p:sp>
      <p:cxnSp>
        <p:nvCxnSpPr>
          <p:cNvPr id="57" name="Google Shape;57;p8"/>
          <p:cNvCxnSpPr/>
          <p:nvPr/>
        </p:nvCxnSpPr>
        <p:spPr>
          <a:xfrm>
            <a:off x="1799550" y="1275988"/>
            <a:ext cx="2178900" cy="0"/>
          </a:xfrm>
          <a:prstGeom prst="straightConnector1">
            <a:avLst/>
          </a:prstGeom>
          <a:noFill/>
          <a:ln w="9525" cap="flat" cmpd="sng">
            <a:solidFill>
              <a:srgbClr val="24ABE2"/>
            </a:solidFill>
            <a:prstDash val="dot"/>
            <a:round/>
            <a:headEnd type="none" w="med" len="med"/>
            <a:tailEnd type="none" w="med" len="med"/>
          </a:ln>
        </p:spPr>
      </p:cxnSp>
      <p:cxnSp>
        <p:nvCxnSpPr>
          <p:cNvPr id="58" name="Google Shape;58;p8"/>
          <p:cNvCxnSpPr/>
          <p:nvPr/>
        </p:nvCxnSpPr>
        <p:spPr>
          <a:xfrm>
            <a:off x="1805475" y="1960425"/>
            <a:ext cx="2187300" cy="0"/>
          </a:xfrm>
          <a:prstGeom prst="straightConnector1">
            <a:avLst/>
          </a:prstGeom>
          <a:noFill/>
          <a:ln w="9525" cap="flat" cmpd="sng">
            <a:solidFill>
              <a:srgbClr val="24ABE2"/>
            </a:solidFill>
            <a:prstDash val="dot"/>
            <a:round/>
            <a:headEnd type="none" w="med" len="med"/>
            <a:tailEnd type="none" w="med" len="med"/>
          </a:ln>
        </p:spPr>
      </p:cxnSp>
      <p:sp>
        <p:nvSpPr>
          <p:cNvPr id="59" name="Google Shape;59;p8"/>
          <p:cNvSpPr>
            <a:spLocks noGrp="1"/>
          </p:cNvSpPr>
          <p:nvPr>
            <p:ph type="pic" idx="4"/>
          </p:nvPr>
        </p:nvSpPr>
        <p:spPr>
          <a:xfrm>
            <a:off x="467000" y="3395612"/>
            <a:ext cx="808200" cy="808200"/>
          </a:xfrm>
          <a:prstGeom prst="ellipse">
            <a:avLst/>
          </a:prstGeom>
          <a:noFill/>
          <a:ln>
            <a:noFill/>
          </a:ln>
        </p:spPr>
      </p:sp>
      <p:sp>
        <p:nvSpPr>
          <p:cNvPr id="60" name="Google Shape;60;p8"/>
          <p:cNvSpPr txBox="1">
            <a:spLocks noGrp="1"/>
          </p:cNvSpPr>
          <p:nvPr>
            <p:ph type="subTitle" idx="5"/>
          </p:nvPr>
        </p:nvSpPr>
        <p:spPr>
          <a:xfrm>
            <a:off x="1275050" y="3481850"/>
            <a:ext cx="39732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8"/>
          <p:cNvSpPr txBox="1">
            <a:spLocks noGrp="1"/>
          </p:cNvSpPr>
          <p:nvPr>
            <p:ph type="subTitle" idx="6"/>
          </p:nvPr>
        </p:nvSpPr>
        <p:spPr>
          <a:xfrm>
            <a:off x="12750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62" name="Google Shape;62;p8"/>
          <p:cNvSpPr txBox="1">
            <a:spLocks noGrp="1"/>
          </p:cNvSpPr>
          <p:nvPr>
            <p:ph type="subTitle" idx="7"/>
          </p:nvPr>
        </p:nvSpPr>
        <p:spPr>
          <a:xfrm>
            <a:off x="1275050" y="4531750"/>
            <a:ext cx="39732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8"/>
          <p:cNvSpPr txBox="1">
            <a:spLocks noGrp="1"/>
          </p:cNvSpPr>
          <p:nvPr>
            <p:ph type="subTitle" idx="8"/>
          </p:nvPr>
        </p:nvSpPr>
        <p:spPr>
          <a:xfrm>
            <a:off x="12750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64" name="Google Shape;64;p8"/>
          <p:cNvSpPr>
            <a:spLocks noGrp="1"/>
          </p:cNvSpPr>
          <p:nvPr>
            <p:ph type="pic" idx="9"/>
          </p:nvPr>
        </p:nvSpPr>
        <p:spPr>
          <a:xfrm>
            <a:off x="467000" y="4445462"/>
            <a:ext cx="808200" cy="808200"/>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EED Title Slide option 2">
  <p:cSld name="TITLE_3">
    <p:spTree>
      <p:nvGrpSpPr>
        <p:cNvPr id="1" name="Shape 65"/>
        <p:cNvGrpSpPr/>
        <p:nvPr/>
      </p:nvGrpSpPr>
      <p:grpSpPr>
        <a:xfrm>
          <a:off x="0" y="0"/>
          <a:ext cx="0" cy="0"/>
          <a:chOff x="0" y="0"/>
          <a:chExt cx="0" cy="0"/>
        </a:xfrm>
      </p:grpSpPr>
      <p:sp>
        <p:nvSpPr>
          <p:cNvPr id="66" name="Google Shape;66;p9"/>
          <p:cNvSpPr>
            <a:spLocks noGrp="1"/>
          </p:cNvSpPr>
          <p:nvPr>
            <p:ph type="pic" idx="2"/>
          </p:nvPr>
        </p:nvSpPr>
        <p:spPr>
          <a:xfrm>
            <a:off x="6084675" y="0"/>
            <a:ext cx="3059400" cy="5715000"/>
          </a:xfrm>
          <a:prstGeom prst="rect">
            <a:avLst/>
          </a:prstGeom>
          <a:noFill/>
          <a:ln>
            <a:noFill/>
          </a:ln>
        </p:spPr>
      </p:sp>
      <p:pic>
        <p:nvPicPr>
          <p:cNvPr id="67" name="Google Shape;67;p9"/>
          <p:cNvPicPr preferRelativeResize="0"/>
          <p:nvPr/>
        </p:nvPicPr>
        <p:blipFill>
          <a:blip r:embed="rId2">
            <a:alphaModFix/>
          </a:blip>
          <a:stretch>
            <a:fillRect/>
          </a:stretch>
        </p:blipFill>
        <p:spPr>
          <a:xfrm>
            <a:off x="317526" y="303926"/>
            <a:ext cx="2587351" cy="442175"/>
          </a:xfrm>
          <a:prstGeom prst="rect">
            <a:avLst/>
          </a:prstGeom>
          <a:noFill/>
          <a:ln>
            <a:noFill/>
          </a:ln>
        </p:spPr>
      </p:pic>
      <p:sp>
        <p:nvSpPr>
          <p:cNvPr id="68" name="Google Shape;68;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9"/>
          <p:cNvSpPr txBox="1">
            <a:spLocks noGrp="1"/>
          </p:cNvSpPr>
          <p:nvPr>
            <p:ph type="subTitle" idx="1"/>
          </p:nvPr>
        </p:nvSpPr>
        <p:spPr>
          <a:xfrm>
            <a:off x="393725" y="2132250"/>
            <a:ext cx="55101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9"/>
          <p:cNvSpPr txBox="1">
            <a:spLocks noGrp="1"/>
          </p:cNvSpPr>
          <p:nvPr>
            <p:ph type="subTitle" idx="3"/>
          </p:nvPr>
        </p:nvSpPr>
        <p:spPr>
          <a:xfrm>
            <a:off x="393725" y="2565000"/>
            <a:ext cx="5510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1" name="Google Shape;71;p9"/>
          <p:cNvSpPr>
            <a:spLocks noGrp="1"/>
          </p:cNvSpPr>
          <p:nvPr>
            <p:ph type="pic" idx="4"/>
          </p:nvPr>
        </p:nvSpPr>
        <p:spPr>
          <a:xfrm>
            <a:off x="432900" y="3395612"/>
            <a:ext cx="808200" cy="808200"/>
          </a:xfrm>
          <a:prstGeom prst="ellipse">
            <a:avLst/>
          </a:prstGeom>
          <a:noFill/>
          <a:ln>
            <a:noFill/>
          </a:ln>
        </p:spPr>
      </p:sp>
      <p:sp>
        <p:nvSpPr>
          <p:cNvPr id="72" name="Google Shape;72;p9"/>
          <p:cNvSpPr txBox="1">
            <a:spLocks noGrp="1"/>
          </p:cNvSpPr>
          <p:nvPr>
            <p:ph type="subTitle" idx="5"/>
          </p:nvPr>
        </p:nvSpPr>
        <p:spPr>
          <a:xfrm>
            <a:off x="1240950" y="3481850"/>
            <a:ext cx="46629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9"/>
          <p:cNvSpPr txBox="1">
            <a:spLocks noGrp="1"/>
          </p:cNvSpPr>
          <p:nvPr>
            <p:ph type="subTitle" idx="6"/>
          </p:nvPr>
        </p:nvSpPr>
        <p:spPr>
          <a:xfrm>
            <a:off x="12409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74" name="Google Shape;74;p9"/>
          <p:cNvSpPr txBox="1">
            <a:spLocks noGrp="1"/>
          </p:cNvSpPr>
          <p:nvPr>
            <p:ph type="subTitle" idx="7"/>
          </p:nvPr>
        </p:nvSpPr>
        <p:spPr>
          <a:xfrm>
            <a:off x="1240950" y="4531750"/>
            <a:ext cx="46629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9"/>
          <p:cNvSpPr txBox="1">
            <a:spLocks noGrp="1"/>
          </p:cNvSpPr>
          <p:nvPr>
            <p:ph type="subTitle" idx="8"/>
          </p:nvPr>
        </p:nvSpPr>
        <p:spPr>
          <a:xfrm>
            <a:off x="12409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76" name="Google Shape;76;p9"/>
          <p:cNvSpPr>
            <a:spLocks noGrp="1"/>
          </p:cNvSpPr>
          <p:nvPr>
            <p:ph type="pic" idx="9"/>
          </p:nvPr>
        </p:nvSpPr>
        <p:spPr>
          <a:xfrm>
            <a:off x="432900" y="4445462"/>
            <a:ext cx="808200" cy="808200"/>
          </a:xfrm>
          <a:prstGeom prst="ellipse">
            <a:avLst/>
          </a:prstGeom>
          <a:noFill/>
          <a:ln>
            <a:noFill/>
          </a:ln>
        </p:spPr>
      </p:sp>
      <p:pic>
        <p:nvPicPr>
          <p:cNvPr id="77" name="Google Shape;77;p9"/>
          <p:cNvPicPr preferRelativeResize="0"/>
          <p:nvPr/>
        </p:nvPicPr>
        <p:blipFill rotWithShape="1">
          <a:blip r:embed="rId3">
            <a:alphaModFix/>
          </a:blip>
          <a:srcRect b="11441"/>
          <a:stretch/>
        </p:blipFill>
        <p:spPr>
          <a:xfrm>
            <a:off x="0" y="968650"/>
            <a:ext cx="6084675" cy="1074125"/>
          </a:xfrm>
          <a:prstGeom prst="rect">
            <a:avLst/>
          </a:prstGeom>
          <a:noFill/>
          <a:ln>
            <a:noFill/>
          </a:ln>
        </p:spPr>
      </p:pic>
      <p:sp>
        <p:nvSpPr>
          <p:cNvPr id="78" name="Google Shape;78;p9"/>
          <p:cNvSpPr txBox="1"/>
          <p:nvPr/>
        </p:nvSpPr>
        <p:spPr>
          <a:xfrm>
            <a:off x="327475" y="1054500"/>
            <a:ext cx="5795400" cy="902400"/>
          </a:xfrm>
          <a:prstGeom prst="rect">
            <a:avLst/>
          </a:prstGeom>
          <a:noFill/>
          <a:ln>
            <a:noFill/>
          </a:ln>
        </p:spPr>
        <p:txBody>
          <a:bodyPr spcFirstLastPara="1" wrap="square" lIns="91425" tIns="91425" rIns="91425" bIns="91425" anchor="b" anchorCtr="0">
            <a:normAutofit fontScale="92500"/>
          </a:bodyPr>
          <a:lstStyle/>
          <a:p>
            <a:pPr marL="0" lvl="0" indent="0" algn="l" rtl="0">
              <a:spcBef>
                <a:spcPts val="0"/>
              </a:spcBef>
              <a:spcAft>
                <a:spcPts val="0"/>
              </a:spcAft>
              <a:buNone/>
            </a:pPr>
            <a:r>
              <a:rPr lang="en" sz="4000">
                <a:solidFill>
                  <a:srgbClr val="383838"/>
                </a:solidFill>
                <a:latin typeface="Bebas Neue"/>
                <a:ea typeface="Bebas Neue"/>
                <a:cs typeface="Bebas Neue"/>
                <a:sym typeface="Bebas Neue"/>
              </a:rPr>
              <a:t>TUesdays </a:t>
            </a:r>
            <a:r>
              <a:rPr lang="en" sz="3000" i="1">
                <a:solidFill>
                  <a:srgbClr val="383838"/>
                </a:solidFill>
                <a:latin typeface="Proxima Nova"/>
                <a:ea typeface="Proxima Nova"/>
                <a:cs typeface="Proxima Nova"/>
                <a:sym typeface="Proxima Nova"/>
              </a:rPr>
              <a:t>with</a:t>
            </a:r>
            <a:r>
              <a:rPr lang="en" sz="4000">
                <a:solidFill>
                  <a:srgbClr val="383838"/>
                </a:solidFill>
                <a:latin typeface="Bebas Neue"/>
                <a:ea typeface="Bebas Neue"/>
                <a:cs typeface="Bebas Neue"/>
                <a:sym typeface="Bebas Neue"/>
              </a:rPr>
              <a:t> essential education</a:t>
            </a:r>
            <a:endParaRPr sz="4000">
              <a:solidFill>
                <a:srgbClr val="383838"/>
              </a:solidFill>
              <a:latin typeface="Bebas Neue"/>
              <a:ea typeface="Bebas Neue"/>
              <a:cs typeface="Bebas Neue"/>
              <a:sym typeface="Bebas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PS Title Slide option 2">
  <p:cSld name="TITLE_3_1">
    <p:spTree>
      <p:nvGrpSpPr>
        <p:cNvPr id="1" name="Shape 79"/>
        <p:cNvGrpSpPr/>
        <p:nvPr/>
      </p:nvGrpSpPr>
      <p:grpSpPr>
        <a:xfrm>
          <a:off x="0" y="0"/>
          <a:ext cx="0" cy="0"/>
          <a:chOff x="0" y="0"/>
          <a:chExt cx="0" cy="0"/>
        </a:xfrm>
      </p:grpSpPr>
      <p:sp>
        <p:nvSpPr>
          <p:cNvPr id="80" name="Google Shape;80;p10"/>
          <p:cNvSpPr>
            <a:spLocks noGrp="1"/>
          </p:cNvSpPr>
          <p:nvPr>
            <p:ph type="pic" idx="2"/>
          </p:nvPr>
        </p:nvSpPr>
        <p:spPr>
          <a:xfrm>
            <a:off x="5422400" y="0"/>
            <a:ext cx="3721500" cy="5715000"/>
          </a:xfrm>
          <a:prstGeom prst="rect">
            <a:avLst/>
          </a:prstGeom>
          <a:noFill/>
          <a:ln>
            <a:noFill/>
          </a:ln>
        </p:spPr>
      </p:sp>
      <p:pic>
        <p:nvPicPr>
          <p:cNvPr id="81" name="Google Shape;81;p10"/>
          <p:cNvPicPr preferRelativeResize="0"/>
          <p:nvPr/>
        </p:nvPicPr>
        <p:blipFill>
          <a:blip r:embed="rId2">
            <a:alphaModFix/>
          </a:blip>
          <a:stretch>
            <a:fillRect/>
          </a:stretch>
        </p:blipFill>
        <p:spPr>
          <a:xfrm>
            <a:off x="317526" y="303926"/>
            <a:ext cx="2587351" cy="442175"/>
          </a:xfrm>
          <a:prstGeom prst="rect">
            <a:avLst/>
          </a:prstGeom>
          <a:noFill/>
          <a:ln>
            <a:noFill/>
          </a:ln>
        </p:spPr>
      </p:pic>
      <p:sp>
        <p:nvSpPr>
          <p:cNvPr id="82" name="Google Shape;82;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0"/>
          <p:cNvSpPr txBox="1">
            <a:spLocks noGrp="1"/>
          </p:cNvSpPr>
          <p:nvPr>
            <p:ph type="subTitle" idx="1"/>
          </p:nvPr>
        </p:nvSpPr>
        <p:spPr>
          <a:xfrm>
            <a:off x="393725" y="2132250"/>
            <a:ext cx="4789800" cy="6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10"/>
          <p:cNvSpPr txBox="1">
            <a:spLocks noGrp="1"/>
          </p:cNvSpPr>
          <p:nvPr>
            <p:ph type="subTitle" idx="3"/>
          </p:nvPr>
        </p:nvSpPr>
        <p:spPr>
          <a:xfrm>
            <a:off x="393725" y="2565000"/>
            <a:ext cx="47898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1700" i="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Google Shape;85;p10"/>
          <p:cNvSpPr/>
          <p:nvPr/>
        </p:nvSpPr>
        <p:spPr>
          <a:xfrm>
            <a:off x="0" y="969000"/>
            <a:ext cx="5422500" cy="1084200"/>
          </a:xfrm>
          <a:prstGeom prst="rect">
            <a:avLst/>
          </a:prstGeom>
          <a:solidFill>
            <a:srgbClr val="24ABE2"/>
          </a:solidFill>
          <a:ln w="9525" cap="flat" cmpd="sng">
            <a:solidFill>
              <a:srgbClr val="24AB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4ABE2"/>
              </a:highlight>
              <a:latin typeface="Proxima Nova"/>
              <a:ea typeface="Proxima Nova"/>
              <a:cs typeface="Proxima Nova"/>
              <a:sym typeface="Proxima Nova"/>
            </a:endParaRPr>
          </a:p>
        </p:txBody>
      </p:sp>
      <p:sp>
        <p:nvSpPr>
          <p:cNvPr id="86" name="Google Shape;86;p10"/>
          <p:cNvSpPr txBox="1"/>
          <p:nvPr/>
        </p:nvSpPr>
        <p:spPr>
          <a:xfrm>
            <a:off x="250088" y="785325"/>
            <a:ext cx="1721100" cy="13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chemeClr val="lt1"/>
                </a:solidFill>
                <a:latin typeface="Bebas Neue"/>
                <a:ea typeface="Bebas Neue"/>
                <a:cs typeface="Bebas Neue"/>
                <a:sym typeface="Bebas Neue"/>
              </a:rPr>
              <a:t>TIPS</a:t>
            </a:r>
            <a:endParaRPr sz="8000">
              <a:solidFill>
                <a:schemeClr val="lt1"/>
              </a:solidFill>
            </a:endParaRPr>
          </a:p>
        </p:txBody>
      </p:sp>
      <p:sp>
        <p:nvSpPr>
          <p:cNvPr id="87" name="Google Shape;87;p10"/>
          <p:cNvSpPr txBox="1"/>
          <p:nvPr/>
        </p:nvSpPr>
        <p:spPr>
          <a:xfrm>
            <a:off x="1701713" y="1168613"/>
            <a:ext cx="3081300" cy="6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Bebas Neue"/>
                <a:ea typeface="Bebas Neue"/>
                <a:cs typeface="Bebas Neue"/>
                <a:sym typeface="Bebas Neue"/>
              </a:rPr>
              <a:t>TEACHING FOR IMPROVEMENT </a:t>
            </a:r>
            <a:endParaRPr sz="1700">
              <a:solidFill>
                <a:schemeClr val="lt1"/>
              </a:solidFill>
              <a:latin typeface="Bebas Neue"/>
              <a:ea typeface="Bebas Neue"/>
              <a:cs typeface="Bebas Neue"/>
              <a:sym typeface="Bebas Neue"/>
            </a:endParaRPr>
          </a:p>
          <a:p>
            <a:pPr marL="0" lvl="0" indent="0" algn="l" rtl="0">
              <a:spcBef>
                <a:spcPts val="0"/>
              </a:spcBef>
              <a:spcAft>
                <a:spcPts val="0"/>
              </a:spcAft>
              <a:buNone/>
            </a:pPr>
            <a:r>
              <a:rPr lang="en" sz="1700">
                <a:solidFill>
                  <a:schemeClr val="lt1"/>
                </a:solidFill>
                <a:latin typeface="Bebas Neue"/>
                <a:ea typeface="Bebas Neue"/>
                <a:cs typeface="Bebas Neue"/>
                <a:sym typeface="Bebas Neue"/>
              </a:rPr>
              <a:t>&amp; PROGRAM SUCCESS</a:t>
            </a:r>
            <a:endParaRPr sz="1700">
              <a:solidFill>
                <a:schemeClr val="lt1"/>
              </a:solidFill>
              <a:latin typeface="Bebas Neue"/>
              <a:ea typeface="Bebas Neue"/>
              <a:cs typeface="Bebas Neue"/>
              <a:sym typeface="Bebas Neue"/>
            </a:endParaRPr>
          </a:p>
        </p:txBody>
      </p:sp>
      <p:cxnSp>
        <p:nvCxnSpPr>
          <p:cNvPr id="88" name="Google Shape;88;p10"/>
          <p:cNvCxnSpPr/>
          <p:nvPr/>
        </p:nvCxnSpPr>
        <p:spPr>
          <a:xfrm>
            <a:off x="1769138" y="1167038"/>
            <a:ext cx="2178900" cy="0"/>
          </a:xfrm>
          <a:prstGeom prst="straightConnector1">
            <a:avLst/>
          </a:prstGeom>
          <a:noFill/>
          <a:ln w="9525" cap="flat" cmpd="sng">
            <a:solidFill>
              <a:schemeClr val="lt1"/>
            </a:solidFill>
            <a:prstDash val="dot"/>
            <a:round/>
            <a:headEnd type="none" w="med" len="med"/>
            <a:tailEnd type="none" w="med" len="med"/>
          </a:ln>
        </p:spPr>
      </p:cxnSp>
      <p:cxnSp>
        <p:nvCxnSpPr>
          <p:cNvPr id="89" name="Google Shape;89;p10"/>
          <p:cNvCxnSpPr/>
          <p:nvPr/>
        </p:nvCxnSpPr>
        <p:spPr>
          <a:xfrm>
            <a:off x="1775063" y="1853050"/>
            <a:ext cx="2187300" cy="0"/>
          </a:xfrm>
          <a:prstGeom prst="straightConnector1">
            <a:avLst/>
          </a:prstGeom>
          <a:noFill/>
          <a:ln w="9525" cap="flat" cmpd="sng">
            <a:solidFill>
              <a:schemeClr val="lt1"/>
            </a:solidFill>
            <a:prstDash val="dot"/>
            <a:round/>
            <a:headEnd type="none" w="med" len="med"/>
            <a:tailEnd type="none" w="med" len="med"/>
          </a:ln>
        </p:spPr>
      </p:cxnSp>
      <p:sp>
        <p:nvSpPr>
          <p:cNvPr id="90" name="Google Shape;90;p10"/>
          <p:cNvSpPr>
            <a:spLocks noGrp="1"/>
          </p:cNvSpPr>
          <p:nvPr>
            <p:ph type="pic" idx="4"/>
          </p:nvPr>
        </p:nvSpPr>
        <p:spPr>
          <a:xfrm>
            <a:off x="432900" y="3395612"/>
            <a:ext cx="808200" cy="808200"/>
          </a:xfrm>
          <a:prstGeom prst="ellipse">
            <a:avLst/>
          </a:prstGeom>
          <a:noFill/>
          <a:ln>
            <a:noFill/>
          </a:ln>
        </p:spPr>
      </p:sp>
      <p:sp>
        <p:nvSpPr>
          <p:cNvPr id="91" name="Google Shape;91;p10"/>
          <p:cNvSpPr txBox="1">
            <a:spLocks noGrp="1"/>
          </p:cNvSpPr>
          <p:nvPr>
            <p:ph type="subTitle" idx="5"/>
          </p:nvPr>
        </p:nvSpPr>
        <p:spPr>
          <a:xfrm>
            <a:off x="1240950" y="3481850"/>
            <a:ext cx="3942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2" name="Google Shape;92;p10"/>
          <p:cNvSpPr txBox="1">
            <a:spLocks noGrp="1"/>
          </p:cNvSpPr>
          <p:nvPr>
            <p:ph type="subTitle" idx="6"/>
          </p:nvPr>
        </p:nvSpPr>
        <p:spPr>
          <a:xfrm>
            <a:off x="1240950" y="3798772"/>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93" name="Google Shape;93;p10"/>
          <p:cNvSpPr txBox="1">
            <a:spLocks noGrp="1"/>
          </p:cNvSpPr>
          <p:nvPr>
            <p:ph type="subTitle" idx="7"/>
          </p:nvPr>
        </p:nvSpPr>
        <p:spPr>
          <a:xfrm>
            <a:off x="1240950" y="4531750"/>
            <a:ext cx="3942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10"/>
          <p:cNvSpPr txBox="1">
            <a:spLocks noGrp="1"/>
          </p:cNvSpPr>
          <p:nvPr>
            <p:ph type="subTitle" idx="8"/>
          </p:nvPr>
        </p:nvSpPr>
        <p:spPr>
          <a:xfrm>
            <a:off x="1240950" y="4848678"/>
            <a:ext cx="2703600" cy="437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2800"/>
              <a:buNone/>
              <a:defRPr sz="2800" b="1"/>
            </a:lvl2pPr>
            <a:lvl3pPr lvl="2" algn="ctr" rtl="0">
              <a:lnSpc>
                <a:spcPct val="100000"/>
              </a:lnSpc>
              <a:spcBef>
                <a:spcPts val="0"/>
              </a:spcBef>
              <a:spcAft>
                <a:spcPts val="0"/>
              </a:spcAft>
              <a:buSzPts val="2800"/>
              <a:buNone/>
              <a:defRPr sz="2800" b="1"/>
            </a:lvl3pPr>
            <a:lvl4pPr lvl="3" algn="ctr" rtl="0">
              <a:lnSpc>
                <a:spcPct val="100000"/>
              </a:lnSpc>
              <a:spcBef>
                <a:spcPts val="0"/>
              </a:spcBef>
              <a:spcAft>
                <a:spcPts val="0"/>
              </a:spcAft>
              <a:buSzPts val="2800"/>
              <a:buNone/>
              <a:defRPr sz="2800" b="1"/>
            </a:lvl4pPr>
            <a:lvl5pPr lvl="4" algn="ctr" rtl="0">
              <a:lnSpc>
                <a:spcPct val="100000"/>
              </a:lnSpc>
              <a:spcBef>
                <a:spcPts val="0"/>
              </a:spcBef>
              <a:spcAft>
                <a:spcPts val="0"/>
              </a:spcAft>
              <a:buSzPts val="2800"/>
              <a:buNone/>
              <a:defRPr sz="2800" b="1"/>
            </a:lvl5pPr>
            <a:lvl6pPr lvl="5" algn="ctr" rtl="0">
              <a:lnSpc>
                <a:spcPct val="100000"/>
              </a:lnSpc>
              <a:spcBef>
                <a:spcPts val="0"/>
              </a:spcBef>
              <a:spcAft>
                <a:spcPts val="0"/>
              </a:spcAft>
              <a:buSzPts val="2800"/>
              <a:buNone/>
              <a:defRPr sz="2800" b="1"/>
            </a:lvl6pPr>
            <a:lvl7pPr lvl="6" algn="ctr" rtl="0">
              <a:lnSpc>
                <a:spcPct val="100000"/>
              </a:lnSpc>
              <a:spcBef>
                <a:spcPts val="0"/>
              </a:spcBef>
              <a:spcAft>
                <a:spcPts val="0"/>
              </a:spcAft>
              <a:buSzPts val="2800"/>
              <a:buNone/>
              <a:defRPr sz="2800" b="1"/>
            </a:lvl7pPr>
            <a:lvl8pPr lvl="7" algn="ctr" rtl="0">
              <a:lnSpc>
                <a:spcPct val="100000"/>
              </a:lnSpc>
              <a:spcBef>
                <a:spcPts val="0"/>
              </a:spcBef>
              <a:spcAft>
                <a:spcPts val="0"/>
              </a:spcAft>
              <a:buSzPts val="2800"/>
              <a:buNone/>
              <a:defRPr sz="2800" b="1"/>
            </a:lvl8pPr>
            <a:lvl9pPr lvl="8" algn="ctr" rtl="0">
              <a:lnSpc>
                <a:spcPct val="100000"/>
              </a:lnSpc>
              <a:spcBef>
                <a:spcPts val="0"/>
              </a:spcBef>
              <a:spcAft>
                <a:spcPts val="0"/>
              </a:spcAft>
              <a:buSzPts val="2800"/>
              <a:buNone/>
              <a:defRPr sz="2800" b="1"/>
            </a:lvl9pPr>
          </a:lstStyle>
          <a:p>
            <a:endParaRPr/>
          </a:p>
        </p:txBody>
      </p:sp>
      <p:sp>
        <p:nvSpPr>
          <p:cNvPr id="95" name="Google Shape;95;p10"/>
          <p:cNvSpPr>
            <a:spLocks noGrp="1"/>
          </p:cNvSpPr>
          <p:nvPr>
            <p:ph type="pic" idx="9"/>
          </p:nvPr>
        </p:nvSpPr>
        <p:spPr>
          <a:xfrm>
            <a:off x="432900" y="4445462"/>
            <a:ext cx="808200" cy="808200"/>
          </a:xfrm>
          <a:prstGeom prst="ellipse">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83838"/>
              </a:buClr>
              <a:buSzPts val="2800"/>
              <a:buFont typeface="Bebas Neue"/>
              <a:buNone/>
              <a:defRPr sz="2800">
                <a:solidFill>
                  <a:srgbClr val="383838"/>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1pPr>
            <a:lvl2pPr marL="914400" lvl="1"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2pPr>
            <a:lvl3pPr marL="1371600" lvl="2"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3pPr>
            <a:lvl4pPr marL="1828800" lvl="3"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4pPr>
            <a:lvl5pPr marL="2286000" lvl="4"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5pPr>
            <a:lvl6pPr marL="2743200" lvl="5"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6pPr>
            <a:lvl7pPr marL="3200400" lvl="6"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7pPr>
            <a:lvl8pPr marL="3657600" lvl="7"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8pPr>
            <a:lvl9pPr marL="4114800" lvl="8" indent="-342900">
              <a:lnSpc>
                <a:spcPct val="115000"/>
              </a:lnSpc>
              <a:spcBef>
                <a:spcPts val="0"/>
              </a:spcBef>
              <a:spcAft>
                <a:spcPts val="0"/>
              </a:spcAft>
              <a:buClr>
                <a:srgbClr val="383838"/>
              </a:buClr>
              <a:buSzPts val="1800"/>
              <a:buFont typeface="Proxima Nova"/>
              <a:buChar char="■"/>
              <a:defRPr sz="1800">
                <a:solidFill>
                  <a:srgbClr val="38383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essentialed.com"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hyperlink" Target="https://twitter.com/EssentialEd" TargetMode="External"/><Relationship Id="rId4" Type="http://schemas.openxmlformats.org/officeDocument/2006/relationships/hyperlink" Target="https://www.linkedin.com/company/essential-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hyperlink" Target="https://go.essentialed.com/educator-resources"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go.essentialed.com/all-msg-accelerator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txBox="1">
            <a:spLocks noGrp="1"/>
          </p:cNvSpPr>
          <p:nvPr>
            <p:ph type="subTitle" idx="1"/>
          </p:nvPr>
        </p:nvSpPr>
        <p:spPr>
          <a:xfrm>
            <a:off x="393725" y="2132250"/>
            <a:ext cx="8270700" cy="6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Unlocking Student Potential</a:t>
            </a:r>
            <a:endParaRPr/>
          </a:p>
        </p:txBody>
      </p:sp>
      <p:sp>
        <p:nvSpPr>
          <p:cNvPr id="425" name="Google Shape;425;p43"/>
          <p:cNvSpPr txBox="1">
            <a:spLocks noGrp="1"/>
          </p:cNvSpPr>
          <p:nvPr>
            <p:ph type="subTitle" idx="2"/>
          </p:nvPr>
        </p:nvSpPr>
        <p:spPr>
          <a:xfrm>
            <a:off x="393725" y="2565000"/>
            <a:ext cx="82707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Data Driven Learning</a:t>
            </a:r>
            <a:endParaRPr/>
          </a:p>
        </p:txBody>
      </p:sp>
      <p:pic>
        <p:nvPicPr>
          <p:cNvPr id="426" name="Google Shape;426;p43" descr="Headshot image of speaker Laura Shi"/>
          <p:cNvPicPr preferRelativeResize="0">
            <a:picLocks noGrp="1"/>
          </p:cNvPicPr>
          <p:nvPr>
            <p:ph type="pic" idx="3"/>
          </p:nvPr>
        </p:nvPicPr>
        <p:blipFill rotWithShape="1">
          <a:blip r:embed="rId3">
            <a:alphaModFix/>
          </a:blip>
          <a:srcRect/>
          <a:stretch/>
        </p:blipFill>
        <p:spPr>
          <a:xfrm>
            <a:off x="447675" y="3395612"/>
            <a:ext cx="808200" cy="808200"/>
          </a:xfrm>
          <a:prstGeom prst="ellipse">
            <a:avLst/>
          </a:prstGeom>
        </p:spPr>
      </p:pic>
      <p:sp>
        <p:nvSpPr>
          <p:cNvPr id="427" name="Google Shape;427;p43"/>
          <p:cNvSpPr txBox="1">
            <a:spLocks noGrp="1"/>
          </p:cNvSpPr>
          <p:nvPr>
            <p:ph type="subTitle" idx="4"/>
          </p:nvPr>
        </p:nvSpPr>
        <p:spPr>
          <a:xfrm>
            <a:off x="1255725" y="3481850"/>
            <a:ext cx="41814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Laura Shi</a:t>
            </a:r>
            <a:endParaRPr/>
          </a:p>
        </p:txBody>
      </p:sp>
      <p:sp>
        <p:nvSpPr>
          <p:cNvPr id="428" name="Google Shape;428;p43"/>
          <p:cNvSpPr txBox="1">
            <a:spLocks noGrp="1"/>
          </p:cNvSpPr>
          <p:nvPr>
            <p:ph type="subTitle" idx="5"/>
          </p:nvPr>
        </p:nvSpPr>
        <p:spPr>
          <a:xfrm>
            <a:off x="1255725" y="3798772"/>
            <a:ext cx="2703600" cy="4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Educator Support Specialist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2" descr="essentialed.com link">
            <a:hlinkClick r:id="rId3"/>
          </p:cNvPr>
          <p:cNvSpPr/>
          <p:nvPr/>
        </p:nvSpPr>
        <p:spPr>
          <a:xfrm>
            <a:off x="3921075" y="3053025"/>
            <a:ext cx="1278000" cy="21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05" name="Google Shape;505;p52">
            <a:hlinkClick r:id="rId4"/>
            <a:extLst>
              <a:ext uri="{C183D7F6-B498-43B3-948B-1728B52AA6E4}">
                <adec:decorative xmlns:adec="http://schemas.microsoft.com/office/drawing/2017/decorative" val="1"/>
              </a:ext>
            </a:extLst>
          </p:cNvPr>
          <p:cNvSpPr/>
          <p:nvPr/>
        </p:nvSpPr>
        <p:spPr>
          <a:xfrm rot="10800000" flipH="1">
            <a:off x="4152025" y="3978800"/>
            <a:ext cx="3525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506" name="Google Shape;506;p52">
            <a:hlinkClick r:id="rId5"/>
            <a:extLst>
              <a:ext uri="{C183D7F6-B498-43B3-948B-1728B52AA6E4}">
                <adec:decorative xmlns:adec="http://schemas.microsoft.com/office/drawing/2017/decorative" val="1"/>
              </a:ext>
            </a:extLst>
          </p:cNvPr>
          <p:cNvSpPr/>
          <p:nvPr/>
        </p:nvSpPr>
        <p:spPr>
          <a:xfrm rot="10800000" flipH="1">
            <a:off x="4628975" y="3978800"/>
            <a:ext cx="352500" cy="3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subTitle" idx="1"/>
          </p:nvPr>
        </p:nvSpPr>
        <p:spPr>
          <a:xfrm>
            <a:off x="1131175" y="1648700"/>
            <a:ext cx="6816600" cy="18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0"/>
              <a:t>“Too often we forget that genius, too, depends upon the data within its reach, that even Archimedes could not have devised Edison’s inventions.”</a:t>
            </a:r>
            <a:endParaRPr/>
          </a:p>
        </p:txBody>
      </p:sp>
      <p:sp>
        <p:nvSpPr>
          <p:cNvPr id="434" name="Google Shape;434;p44"/>
          <p:cNvSpPr txBox="1">
            <a:spLocks noGrp="1"/>
          </p:cNvSpPr>
          <p:nvPr>
            <p:ph type="subTitle" idx="2"/>
          </p:nvPr>
        </p:nvSpPr>
        <p:spPr>
          <a:xfrm>
            <a:off x="1131175" y="3721400"/>
            <a:ext cx="4449600" cy="470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-Ernest Dimnet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subTitle" idx="3"/>
          </p:nvPr>
        </p:nvSpPr>
        <p:spPr>
          <a:xfrm>
            <a:off x="992575" y="2945463"/>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Summary Report</a:t>
            </a:r>
            <a:endParaRPr/>
          </a:p>
        </p:txBody>
      </p:sp>
      <p:sp>
        <p:nvSpPr>
          <p:cNvPr id="440" name="Google Shape;440;p45"/>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Progress Report</a:t>
            </a:r>
            <a:endParaRPr/>
          </a:p>
        </p:txBody>
      </p:sp>
      <p:sp>
        <p:nvSpPr>
          <p:cNvPr id="441" name="Google Shape;441;p45"/>
          <p:cNvSpPr txBox="1">
            <a:spLocks noGrp="1"/>
          </p:cNvSpPr>
          <p:nvPr>
            <p:ph type="subTitle" idx="1"/>
          </p:nvPr>
        </p:nvSpPr>
        <p:spPr>
          <a:xfrm>
            <a:off x="992575" y="44944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and Resources</a:t>
            </a:r>
            <a:endParaRPr/>
          </a:p>
        </p:txBody>
      </p:sp>
      <p:sp>
        <p:nvSpPr>
          <p:cNvPr id="442" name="Google Shape;442;p45"/>
          <p:cNvSpPr txBox="1">
            <a:spLocks noGrp="1"/>
          </p:cNvSpPr>
          <p:nvPr>
            <p:ph type="subTitle" idx="4"/>
          </p:nvPr>
        </p:nvSpPr>
        <p:spPr>
          <a:xfrm>
            <a:off x="992575" y="21705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Time Report</a:t>
            </a:r>
            <a:endParaRPr/>
          </a:p>
        </p:txBody>
      </p:sp>
      <p:sp>
        <p:nvSpPr>
          <p:cNvPr id="443" name="Google Shape;443;p45"/>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Implementation Strategies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6" descr="Ideas for Using the Data"/>
          <p:cNvPicPr preferRelativeResize="0">
            <a:picLocks noGrp="1"/>
          </p:cNvPicPr>
          <p:nvPr>
            <p:ph type="pic" idx="3"/>
          </p:nvPr>
        </p:nvPicPr>
        <p:blipFill rotWithShape="1">
          <a:blip r:embed="rId3">
            <a:alphaModFix/>
          </a:blip>
          <a:srcRect t="-14916" b="-14903"/>
          <a:stretch/>
        </p:blipFill>
        <p:spPr>
          <a:xfrm>
            <a:off x="0" y="1335300"/>
            <a:ext cx="3783900" cy="4379700"/>
          </a:xfrm>
          <a:prstGeom prst="rect">
            <a:avLst/>
          </a:prstGeom>
        </p:spPr>
      </p:pic>
      <p:sp>
        <p:nvSpPr>
          <p:cNvPr id="449" name="Google Shape;449;p46"/>
          <p:cNvSpPr txBox="1">
            <a:spLocks noGrp="1"/>
          </p:cNvSpPr>
          <p:nvPr>
            <p:ph type="subTitle" idx="2"/>
          </p:nvPr>
        </p:nvSpPr>
        <p:spPr>
          <a:xfrm>
            <a:off x="4110125" y="1722750"/>
            <a:ext cx="4575300" cy="360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Connect with students regarding their study activities</a:t>
            </a:r>
            <a:endParaRPr/>
          </a:p>
          <a:p>
            <a:pPr marL="457200" lvl="0" indent="0" algn="l" rtl="0">
              <a:spcBef>
                <a:spcPts val="0"/>
              </a:spcBef>
              <a:spcAft>
                <a:spcPts val="0"/>
              </a:spcAft>
              <a:buNone/>
            </a:pPr>
            <a:endParaRPr sz="1800"/>
          </a:p>
          <a:p>
            <a:pPr marL="457200" lvl="0" indent="-368300" algn="l" rtl="0">
              <a:spcBef>
                <a:spcPts val="0"/>
              </a:spcBef>
              <a:spcAft>
                <a:spcPts val="0"/>
              </a:spcAft>
              <a:buSzPts val="2200"/>
              <a:buChar char="-"/>
            </a:pPr>
            <a:r>
              <a:rPr lang="en"/>
              <a:t>Assist students with pacing their studies</a:t>
            </a:r>
            <a:endParaRPr/>
          </a:p>
          <a:p>
            <a:pPr marL="457200" lvl="0" indent="0" algn="l" rtl="0">
              <a:spcBef>
                <a:spcPts val="0"/>
              </a:spcBef>
              <a:spcAft>
                <a:spcPts val="0"/>
              </a:spcAft>
              <a:buNone/>
            </a:pPr>
            <a:endParaRPr sz="1800"/>
          </a:p>
          <a:p>
            <a:pPr marL="457200" lvl="0" indent="-368300" algn="l" rtl="0">
              <a:spcBef>
                <a:spcPts val="0"/>
              </a:spcBef>
              <a:spcAft>
                <a:spcPts val="0"/>
              </a:spcAft>
              <a:buSzPts val="2200"/>
              <a:buChar char="-"/>
            </a:pPr>
            <a:r>
              <a:rPr lang="en"/>
              <a:t>Encourage students based on their practice test scores</a:t>
            </a:r>
            <a:endParaRPr/>
          </a:p>
          <a:p>
            <a:pPr marL="0" lvl="0" indent="0" algn="l" rtl="0">
              <a:spcBef>
                <a:spcPts val="0"/>
              </a:spcBef>
              <a:spcAft>
                <a:spcPts val="0"/>
              </a:spcAft>
              <a:buNone/>
            </a:pPr>
            <a:endParaRPr sz="1800"/>
          </a:p>
          <a:p>
            <a:pPr marL="457200" lvl="0" indent="-368300" algn="l" rtl="0">
              <a:spcBef>
                <a:spcPts val="0"/>
              </a:spcBef>
              <a:spcAft>
                <a:spcPts val="0"/>
              </a:spcAft>
              <a:buSzPts val="2200"/>
              <a:buChar char="-"/>
            </a:pPr>
            <a:r>
              <a:rPr lang="en"/>
              <a:t>Modify their Learning Plan to help students stay on track</a:t>
            </a:r>
            <a:endParaRPr/>
          </a:p>
        </p:txBody>
      </p:sp>
      <p:sp>
        <p:nvSpPr>
          <p:cNvPr id="450" name="Google Shape;450;p46"/>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progress report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47" descr="Ideas for Using the Data"/>
          <p:cNvPicPr preferRelativeResize="0">
            <a:picLocks noGrp="1"/>
          </p:cNvPicPr>
          <p:nvPr>
            <p:ph type="pic" idx="3"/>
          </p:nvPr>
        </p:nvPicPr>
        <p:blipFill rotWithShape="1">
          <a:blip r:embed="rId3">
            <a:alphaModFix/>
          </a:blip>
          <a:srcRect t="-14916" b="-14903"/>
          <a:stretch/>
        </p:blipFill>
        <p:spPr>
          <a:xfrm>
            <a:off x="0" y="1335300"/>
            <a:ext cx="3783900" cy="4379700"/>
          </a:xfrm>
          <a:prstGeom prst="rect">
            <a:avLst/>
          </a:prstGeom>
        </p:spPr>
      </p:pic>
      <p:sp>
        <p:nvSpPr>
          <p:cNvPr id="456" name="Google Shape;456;p47"/>
          <p:cNvSpPr txBox="1">
            <a:spLocks noGrp="1"/>
          </p:cNvSpPr>
          <p:nvPr>
            <p:ph type="subTitle" idx="2"/>
          </p:nvPr>
        </p:nvSpPr>
        <p:spPr>
          <a:xfrm>
            <a:off x="4110125" y="1722750"/>
            <a:ext cx="4575300" cy="360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Engage with students who are not meeting their weekly requirements/goals</a:t>
            </a:r>
            <a:endParaRPr/>
          </a:p>
          <a:p>
            <a:pPr marL="457200" lvl="0" indent="0" algn="l" rtl="0">
              <a:spcBef>
                <a:spcPts val="0"/>
              </a:spcBef>
              <a:spcAft>
                <a:spcPts val="0"/>
              </a:spcAft>
              <a:buNone/>
            </a:pPr>
            <a:endParaRPr sz="1200"/>
          </a:p>
          <a:p>
            <a:pPr marL="457200" lvl="0" indent="-368300" algn="l" rtl="0">
              <a:spcBef>
                <a:spcPts val="0"/>
              </a:spcBef>
              <a:spcAft>
                <a:spcPts val="0"/>
              </a:spcAft>
              <a:buSzPts val="2200"/>
              <a:buChar char="-"/>
            </a:pPr>
            <a:r>
              <a:rPr lang="en"/>
              <a:t>Assist students who have not logged in</a:t>
            </a:r>
            <a:endParaRPr/>
          </a:p>
          <a:p>
            <a:pPr marL="457200" lvl="0" indent="0" algn="l" rtl="0">
              <a:spcBef>
                <a:spcPts val="0"/>
              </a:spcBef>
              <a:spcAft>
                <a:spcPts val="0"/>
              </a:spcAft>
              <a:buNone/>
            </a:pPr>
            <a:endParaRPr sz="1200"/>
          </a:p>
          <a:p>
            <a:pPr marL="457200" lvl="0" indent="-368300" algn="l" rtl="0">
              <a:spcBef>
                <a:spcPts val="0"/>
              </a:spcBef>
              <a:spcAft>
                <a:spcPts val="0"/>
              </a:spcAft>
              <a:buSzPts val="2200"/>
              <a:buChar char="-"/>
            </a:pPr>
            <a:r>
              <a:rPr lang="en"/>
              <a:t>Create friendly competition within classes</a:t>
            </a:r>
            <a:endParaRPr/>
          </a:p>
          <a:p>
            <a:pPr marL="0" lvl="0" indent="0" algn="l" rtl="0">
              <a:spcBef>
                <a:spcPts val="0"/>
              </a:spcBef>
              <a:spcAft>
                <a:spcPts val="0"/>
              </a:spcAft>
              <a:buNone/>
            </a:pPr>
            <a:endParaRPr sz="1200"/>
          </a:p>
          <a:p>
            <a:pPr marL="457200" lvl="0" indent="-368300" algn="l" rtl="0">
              <a:spcBef>
                <a:spcPts val="0"/>
              </a:spcBef>
              <a:spcAft>
                <a:spcPts val="0"/>
              </a:spcAft>
              <a:buSzPts val="2200"/>
              <a:buChar char="-"/>
            </a:pPr>
            <a:r>
              <a:rPr lang="en"/>
              <a:t>Display a “leaderboard”</a:t>
            </a:r>
            <a:endParaRPr/>
          </a:p>
        </p:txBody>
      </p:sp>
      <p:sp>
        <p:nvSpPr>
          <p:cNvPr id="457" name="Google Shape;457;p47"/>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time report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8" descr="Ideas for Using the Data"/>
          <p:cNvPicPr preferRelativeResize="0">
            <a:picLocks noGrp="1"/>
          </p:cNvPicPr>
          <p:nvPr>
            <p:ph type="pic" idx="3"/>
          </p:nvPr>
        </p:nvPicPr>
        <p:blipFill rotWithShape="1">
          <a:blip r:embed="rId3">
            <a:alphaModFix/>
          </a:blip>
          <a:srcRect t="-14916" b="-14903"/>
          <a:stretch/>
        </p:blipFill>
        <p:spPr>
          <a:xfrm>
            <a:off x="0" y="1335300"/>
            <a:ext cx="3783900" cy="4379700"/>
          </a:xfrm>
          <a:prstGeom prst="rect">
            <a:avLst/>
          </a:prstGeom>
        </p:spPr>
      </p:pic>
      <p:sp>
        <p:nvSpPr>
          <p:cNvPr id="463" name="Google Shape;463;p48"/>
          <p:cNvSpPr txBox="1">
            <a:spLocks noGrp="1"/>
          </p:cNvSpPr>
          <p:nvPr>
            <p:ph type="subTitle" idx="2"/>
          </p:nvPr>
        </p:nvSpPr>
        <p:spPr>
          <a:xfrm>
            <a:off x="4110125" y="1722750"/>
            <a:ext cx="4575300" cy="3604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a:t>Compare with Study Time details to calculate completion rate</a:t>
            </a:r>
            <a:endParaRPr/>
          </a:p>
          <a:p>
            <a:pPr marL="457200" lvl="0" indent="0" algn="l" rtl="0">
              <a:spcBef>
                <a:spcPts val="0"/>
              </a:spcBef>
              <a:spcAft>
                <a:spcPts val="0"/>
              </a:spcAft>
              <a:buNone/>
            </a:pPr>
            <a:endParaRPr sz="1200"/>
          </a:p>
          <a:p>
            <a:pPr marL="457200" lvl="0" indent="-368300" algn="l" rtl="0">
              <a:spcBef>
                <a:spcPts val="0"/>
              </a:spcBef>
              <a:spcAft>
                <a:spcPts val="0"/>
              </a:spcAft>
              <a:buSzPts val="2200"/>
              <a:buChar char="-"/>
            </a:pPr>
            <a:r>
              <a:rPr lang="en"/>
              <a:t>Modify direct instruction to review through tough topics</a:t>
            </a:r>
            <a:endParaRPr/>
          </a:p>
          <a:p>
            <a:pPr marL="457200" lvl="0" indent="0" algn="l" rtl="0">
              <a:spcBef>
                <a:spcPts val="0"/>
              </a:spcBef>
              <a:spcAft>
                <a:spcPts val="0"/>
              </a:spcAft>
              <a:buNone/>
            </a:pPr>
            <a:endParaRPr sz="1200"/>
          </a:p>
          <a:p>
            <a:pPr marL="457200" lvl="0" indent="-368300" algn="l" rtl="0">
              <a:spcBef>
                <a:spcPts val="0"/>
              </a:spcBef>
              <a:spcAft>
                <a:spcPts val="0"/>
              </a:spcAft>
              <a:buSzPts val="2200"/>
              <a:buChar char="-"/>
            </a:pPr>
            <a:r>
              <a:rPr lang="en"/>
              <a:t>Consult individuals on content they may find difficult</a:t>
            </a:r>
            <a:endParaRPr/>
          </a:p>
          <a:p>
            <a:pPr marL="0" lvl="0" indent="0" algn="l" rtl="0">
              <a:spcBef>
                <a:spcPts val="0"/>
              </a:spcBef>
              <a:spcAft>
                <a:spcPts val="0"/>
              </a:spcAft>
              <a:buNone/>
            </a:pPr>
            <a:endParaRPr sz="1200"/>
          </a:p>
          <a:p>
            <a:pPr marL="457200" lvl="0" indent="-368300" algn="l" rtl="0">
              <a:spcBef>
                <a:spcPts val="0"/>
              </a:spcBef>
              <a:spcAft>
                <a:spcPts val="0"/>
              </a:spcAft>
              <a:buSzPts val="2200"/>
              <a:buChar char="-"/>
            </a:pPr>
            <a:r>
              <a:rPr lang="en"/>
              <a:t>Focus on score and number of attempts</a:t>
            </a:r>
            <a:endParaRPr/>
          </a:p>
        </p:txBody>
      </p:sp>
      <p:sp>
        <p:nvSpPr>
          <p:cNvPr id="464" name="Google Shape;464;p48"/>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summary report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9"/>
          <p:cNvSpPr txBox="1">
            <a:spLocks noGrp="1"/>
          </p:cNvSpPr>
          <p:nvPr>
            <p:ph type="subTitle" idx="1"/>
          </p:nvPr>
        </p:nvSpPr>
        <p:spPr>
          <a:xfrm>
            <a:off x="384050" y="1102325"/>
            <a:ext cx="2610300" cy="335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Implementation strategies</a:t>
            </a:r>
            <a:endParaRPr/>
          </a:p>
        </p:txBody>
      </p:sp>
      <p:sp>
        <p:nvSpPr>
          <p:cNvPr id="470" name="Google Shape;470;p49"/>
          <p:cNvSpPr txBox="1">
            <a:spLocks noGrp="1"/>
          </p:cNvSpPr>
          <p:nvPr>
            <p:ph type="subTitle" idx="4294967295"/>
          </p:nvPr>
        </p:nvSpPr>
        <p:spPr>
          <a:xfrm>
            <a:off x="4110100" y="954500"/>
            <a:ext cx="4575300" cy="4046700"/>
          </a:xfrm>
          <a:prstGeom prst="rect">
            <a:avLst/>
          </a:prstGeom>
        </p:spPr>
        <p:txBody>
          <a:bodyPr spcFirstLastPara="1" wrap="square" lIns="91425" tIns="91425" rIns="91425" bIns="91425" anchor="t" anchorCtr="0">
            <a:noAutofit/>
          </a:bodyPr>
          <a:lstStyle/>
          <a:p>
            <a:pPr marL="457200" lvl="0" indent="-368300" algn="l" rtl="0">
              <a:lnSpc>
                <a:spcPct val="95000"/>
              </a:lnSpc>
              <a:spcBef>
                <a:spcPts val="0"/>
              </a:spcBef>
              <a:spcAft>
                <a:spcPts val="0"/>
              </a:spcAft>
              <a:buSzPts val="2200"/>
              <a:buChar char="-"/>
            </a:pPr>
            <a:r>
              <a:rPr lang="en" sz="2200"/>
              <a:t>Run reports at regular intervals</a:t>
            </a:r>
            <a:endParaRPr sz="2200"/>
          </a:p>
          <a:p>
            <a:pPr marL="457200" lvl="0" indent="0" algn="l" rtl="0">
              <a:lnSpc>
                <a:spcPct val="95000"/>
              </a:lnSpc>
              <a:spcBef>
                <a:spcPts val="1200"/>
              </a:spcBef>
              <a:spcAft>
                <a:spcPts val="0"/>
              </a:spcAft>
              <a:buNone/>
            </a:pPr>
            <a:endParaRPr sz="500"/>
          </a:p>
          <a:p>
            <a:pPr marL="457200" lvl="0" indent="-368300" algn="l" rtl="0">
              <a:lnSpc>
                <a:spcPct val="95000"/>
              </a:lnSpc>
              <a:spcBef>
                <a:spcPts val="1200"/>
              </a:spcBef>
              <a:spcAft>
                <a:spcPts val="0"/>
              </a:spcAft>
              <a:buSzPts val="2200"/>
              <a:buChar char="-"/>
            </a:pPr>
            <a:r>
              <a:rPr lang="en" sz="2200"/>
              <a:t>Focus on changes in patterns and behaviors</a:t>
            </a:r>
            <a:endParaRPr sz="2200"/>
          </a:p>
          <a:p>
            <a:pPr marL="457200" lvl="0" indent="0" algn="l" rtl="0">
              <a:lnSpc>
                <a:spcPct val="95000"/>
              </a:lnSpc>
              <a:spcBef>
                <a:spcPts val="1200"/>
              </a:spcBef>
              <a:spcAft>
                <a:spcPts val="0"/>
              </a:spcAft>
              <a:buNone/>
            </a:pPr>
            <a:endParaRPr sz="500"/>
          </a:p>
          <a:p>
            <a:pPr marL="457200" lvl="0" indent="-368300" algn="l" rtl="0">
              <a:lnSpc>
                <a:spcPct val="95000"/>
              </a:lnSpc>
              <a:spcBef>
                <a:spcPts val="1200"/>
              </a:spcBef>
              <a:spcAft>
                <a:spcPts val="0"/>
              </a:spcAft>
              <a:buSzPts val="2200"/>
              <a:buChar char="-"/>
            </a:pPr>
            <a:r>
              <a:rPr lang="en" sz="2200"/>
              <a:t>Foster peer partnerships and groups between differing or alike skill sets</a:t>
            </a:r>
            <a:endParaRPr sz="2200"/>
          </a:p>
          <a:p>
            <a:pPr marL="457200" lvl="0" indent="0" algn="l" rtl="0">
              <a:lnSpc>
                <a:spcPct val="95000"/>
              </a:lnSpc>
              <a:spcBef>
                <a:spcPts val="1200"/>
              </a:spcBef>
              <a:spcAft>
                <a:spcPts val="0"/>
              </a:spcAft>
              <a:buNone/>
            </a:pPr>
            <a:endParaRPr sz="500"/>
          </a:p>
          <a:p>
            <a:pPr marL="457200" lvl="0" indent="-368300" algn="l" rtl="0">
              <a:lnSpc>
                <a:spcPct val="95000"/>
              </a:lnSpc>
              <a:spcBef>
                <a:spcPts val="1200"/>
              </a:spcBef>
              <a:spcAft>
                <a:spcPts val="0"/>
              </a:spcAft>
              <a:buSzPts val="2200"/>
              <a:buChar char="-"/>
            </a:pPr>
            <a:r>
              <a:rPr lang="en" sz="2200"/>
              <a:t>Collaborate with fellow educators</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0"/>
          <p:cNvSpPr txBox="1">
            <a:spLocks noGrp="1"/>
          </p:cNvSpPr>
          <p:nvPr>
            <p:ph type="subTitle" idx="2"/>
          </p:nvPr>
        </p:nvSpPr>
        <p:spPr>
          <a:xfrm>
            <a:off x="184525"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3D Differentiation Guide</a:t>
            </a:r>
            <a:endParaRPr/>
          </a:p>
        </p:txBody>
      </p:sp>
      <p:sp>
        <p:nvSpPr>
          <p:cNvPr id="476" name="Google Shape;476;p50"/>
          <p:cNvSpPr txBox="1">
            <a:spLocks noGrp="1"/>
          </p:cNvSpPr>
          <p:nvPr>
            <p:ph type="subTitle" idx="1"/>
          </p:nvPr>
        </p:nvSpPr>
        <p:spPr>
          <a:xfrm>
            <a:off x="384050" y="414747"/>
            <a:ext cx="8792400" cy="6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477" name="Google Shape;477;p50"/>
          <p:cNvSpPr txBox="1">
            <a:spLocks noGrp="1"/>
          </p:cNvSpPr>
          <p:nvPr>
            <p:ph type="subTitle" idx="8"/>
          </p:nvPr>
        </p:nvSpPr>
        <p:spPr>
          <a:xfrm>
            <a:off x="7266963"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CASAS MSG Accelerator Guides</a:t>
            </a:r>
            <a:endParaRPr/>
          </a:p>
        </p:txBody>
      </p:sp>
      <p:sp>
        <p:nvSpPr>
          <p:cNvPr id="478" name="Google Shape;478;p50"/>
          <p:cNvSpPr txBox="1">
            <a:spLocks noGrp="1"/>
          </p:cNvSpPr>
          <p:nvPr>
            <p:ph type="subTitle" idx="4"/>
          </p:nvPr>
        </p:nvSpPr>
        <p:spPr>
          <a:xfrm>
            <a:off x="3759413"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Mastery Learning Guide</a:t>
            </a:r>
            <a:endParaRPr/>
          </a:p>
        </p:txBody>
      </p:sp>
      <p:sp>
        <p:nvSpPr>
          <p:cNvPr id="479" name="Google Shape;479;p50"/>
          <p:cNvSpPr txBox="1">
            <a:spLocks noGrp="1"/>
          </p:cNvSpPr>
          <p:nvPr>
            <p:ph type="subTitle" idx="6"/>
          </p:nvPr>
        </p:nvSpPr>
        <p:spPr>
          <a:xfrm>
            <a:off x="1996913"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6 Anchors of Student Retention Guide</a:t>
            </a:r>
            <a:endParaRPr/>
          </a:p>
        </p:txBody>
      </p:sp>
      <p:pic>
        <p:nvPicPr>
          <p:cNvPr id="480" name="Google Shape;480;p5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t="1095" b="1095"/>
          <a:stretch/>
        </p:blipFill>
        <p:spPr>
          <a:xfrm>
            <a:off x="366075" y="1964401"/>
            <a:ext cx="1266301" cy="1602299"/>
          </a:xfrm>
          <a:prstGeom prst="rect">
            <a:avLst/>
          </a:prstGeom>
        </p:spPr>
      </p:pic>
      <p:pic>
        <p:nvPicPr>
          <p:cNvPr id="481" name="Google Shape;481;p50">
            <a:extLst>
              <a:ext uri="{C183D7F6-B498-43B3-948B-1728B52AA6E4}">
                <adec:decorative xmlns:adec="http://schemas.microsoft.com/office/drawing/2017/decorative" val="1"/>
              </a:ext>
            </a:extLst>
          </p:cNvPr>
          <p:cNvPicPr preferRelativeResize="0">
            <a:picLocks noGrp="1"/>
          </p:cNvPicPr>
          <p:nvPr>
            <p:ph type="pic" idx="5"/>
          </p:nvPr>
        </p:nvPicPr>
        <p:blipFill rotWithShape="1">
          <a:blip r:embed="rId4">
            <a:alphaModFix/>
          </a:blip>
          <a:srcRect t="1095" b="1095"/>
          <a:stretch/>
        </p:blipFill>
        <p:spPr>
          <a:xfrm>
            <a:off x="3899776" y="1964375"/>
            <a:ext cx="1266301" cy="1602299"/>
          </a:xfrm>
          <a:prstGeom prst="rect">
            <a:avLst/>
          </a:prstGeom>
        </p:spPr>
      </p:pic>
      <p:pic>
        <p:nvPicPr>
          <p:cNvPr id="482" name="Google Shape;482;p50">
            <a:extLst>
              <a:ext uri="{C183D7F6-B498-43B3-948B-1728B52AA6E4}">
                <adec:decorative xmlns:adec="http://schemas.microsoft.com/office/drawing/2017/decorative" val="1"/>
              </a:ext>
            </a:extLst>
          </p:cNvPr>
          <p:cNvPicPr preferRelativeResize="0">
            <a:picLocks noGrp="1"/>
          </p:cNvPicPr>
          <p:nvPr>
            <p:ph type="pic" idx="7"/>
          </p:nvPr>
        </p:nvPicPr>
        <p:blipFill rotWithShape="1">
          <a:blip r:embed="rId5">
            <a:alphaModFix/>
          </a:blip>
          <a:srcRect t="1114" b="1104"/>
          <a:stretch/>
        </p:blipFill>
        <p:spPr>
          <a:xfrm>
            <a:off x="2145420" y="1964375"/>
            <a:ext cx="1266300" cy="1602299"/>
          </a:xfrm>
          <a:prstGeom prst="rect">
            <a:avLst/>
          </a:prstGeom>
        </p:spPr>
      </p:pic>
      <p:pic>
        <p:nvPicPr>
          <p:cNvPr id="483" name="Google Shape;483;p50">
            <a:extLst>
              <a:ext uri="{C183D7F6-B498-43B3-948B-1728B52AA6E4}">
                <adec:decorative xmlns:adec="http://schemas.microsoft.com/office/drawing/2017/decorative" val="1"/>
              </a:ext>
            </a:extLst>
          </p:cNvPr>
          <p:cNvPicPr preferRelativeResize="0">
            <a:picLocks noGrp="1"/>
          </p:cNvPicPr>
          <p:nvPr>
            <p:ph type="pic" idx="9"/>
          </p:nvPr>
        </p:nvPicPr>
        <p:blipFill rotWithShape="1">
          <a:blip r:embed="rId6">
            <a:alphaModFix/>
          </a:blip>
          <a:srcRect l="10487" r="10479"/>
          <a:stretch/>
        </p:blipFill>
        <p:spPr>
          <a:xfrm>
            <a:off x="7442233" y="1964375"/>
            <a:ext cx="1266300" cy="1602300"/>
          </a:xfrm>
          <a:prstGeom prst="rect">
            <a:avLst/>
          </a:prstGeom>
        </p:spPr>
      </p:pic>
      <p:sp>
        <p:nvSpPr>
          <p:cNvPr id="484" name="Google Shape;484;p50"/>
          <p:cNvSpPr txBox="1">
            <a:spLocks noGrp="1"/>
          </p:cNvSpPr>
          <p:nvPr>
            <p:ph type="subTitle" idx="13"/>
          </p:nvPr>
        </p:nvSpPr>
        <p:spPr>
          <a:xfrm>
            <a:off x="5545713" y="3580600"/>
            <a:ext cx="16122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TABE MSG Accelerator Guides</a:t>
            </a:r>
            <a:endParaRPr/>
          </a:p>
        </p:txBody>
      </p:sp>
      <p:pic>
        <p:nvPicPr>
          <p:cNvPr id="485" name="Google Shape;485;p50">
            <a:extLst>
              <a:ext uri="{C183D7F6-B498-43B3-948B-1728B52AA6E4}">
                <adec:decorative xmlns:adec="http://schemas.microsoft.com/office/drawing/2017/decorative" val="1"/>
              </a:ext>
            </a:extLst>
          </p:cNvPr>
          <p:cNvPicPr preferRelativeResize="0">
            <a:picLocks noGrp="1"/>
          </p:cNvPicPr>
          <p:nvPr>
            <p:ph type="pic" idx="14"/>
          </p:nvPr>
        </p:nvPicPr>
        <p:blipFill rotWithShape="1">
          <a:blip r:embed="rId7">
            <a:alphaModFix/>
          </a:blip>
          <a:srcRect l="10487" r="10479"/>
          <a:stretch/>
        </p:blipFill>
        <p:spPr>
          <a:xfrm>
            <a:off x="5687878" y="1964375"/>
            <a:ext cx="1266300" cy="1602300"/>
          </a:xfrm>
          <a:prstGeom prst="rect">
            <a:avLst/>
          </a:prstGeom>
        </p:spPr>
      </p:pic>
      <p:sp>
        <p:nvSpPr>
          <p:cNvPr id="486" name="Google Shape;486;p50" descr="Download Now link">
            <a:hlinkClick r:id="rId8"/>
          </p:cNvPr>
          <p:cNvSpPr/>
          <p:nvPr/>
        </p:nvSpPr>
        <p:spPr>
          <a:xfrm>
            <a:off x="484225" y="42964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487" name="Google Shape;487;p50" descr="Download Now link">
            <a:hlinkClick r:id="rId8"/>
          </p:cNvPr>
          <p:cNvSpPr/>
          <p:nvPr/>
        </p:nvSpPr>
        <p:spPr>
          <a:xfrm>
            <a:off x="2276975" y="42964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488" name="Google Shape;488;p50" descr="Download Now link">
            <a:hlinkClick r:id="rId8"/>
          </p:cNvPr>
          <p:cNvSpPr/>
          <p:nvPr/>
        </p:nvSpPr>
        <p:spPr>
          <a:xfrm>
            <a:off x="4039475" y="42964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489" name="Google Shape;489;p50" descr="Download Now link">
            <a:hlinkClick r:id="rId9"/>
          </p:cNvPr>
          <p:cNvSpPr/>
          <p:nvPr/>
        </p:nvSpPr>
        <p:spPr>
          <a:xfrm>
            <a:off x="5801975" y="42964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490" name="Google Shape;490;p50" descr="Download Now link">
            <a:hlinkClick r:id="rId9"/>
          </p:cNvPr>
          <p:cNvSpPr/>
          <p:nvPr/>
        </p:nvSpPr>
        <p:spPr>
          <a:xfrm>
            <a:off x="7564475" y="4296450"/>
            <a:ext cx="1052100" cy="29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1"/>
          <p:cNvSpPr txBox="1">
            <a:spLocks noGrp="1"/>
          </p:cNvSpPr>
          <p:nvPr>
            <p:ph type="subTitle" idx="5"/>
          </p:nvPr>
        </p:nvSpPr>
        <p:spPr>
          <a:xfrm>
            <a:off x="992575" y="139452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Progress Report provides quick-at-glance view</a:t>
            </a:r>
            <a:endParaRPr/>
          </a:p>
        </p:txBody>
      </p:sp>
      <p:sp>
        <p:nvSpPr>
          <p:cNvPr id="496" name="Google Shape;496;p51"/>
          <p:cNvSpPr txBox="1">
            <a:spLocks noGrp="1"/>
          </p:cNvSpPr>
          <p:nvPr>
            <p:ph type="subTitle" idx="2"/>
          </p:nvPr>
        </p:nvSpPr>
        <p:spPr>
          <a:xfrm>
            <a:off x="992575" y="3719963"/>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intentional and strategic with using student data</a:t>
            </a:r>
            <a:endParaRPr/>
          </a:p>
        </p:txBody>
      </p:sp>
      <p:sp>
        <p:nvSpPr>
          <p:cNvPr id="497" name="Google Shape;497;p51"/>
          <p:cNvSpPr txBox="1">
            <a:spLocks noGrp="1"/>
          </p:cNvSpPr>
          <p:nvPr>
            <p:ph type="subTitle" idx="1"/>
          </p:nvPr>
        </p:nvSpPr>
        <p:spPr>
          <a:xfrm>
            <a:off x="992575" y="4364975"/>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Consult with your Educator Support Specialist with specific questions or concerns</a:t>
            </a:r>
            <a:endParaRPr/>
          </a:p>
        </p:txBody>
      </p:sp>
      <p:sp>
        <p:nvSpPr>
          <p:cNvPr id="498" name="Google Shape;498;p51"/>
          <p:cNvSpPr txBox="1">
            <a:spLocks noGrp="1"/>
          </p:cNvSpPr>
          <p:nvPr>
            <p:ph type="subTitle" idx="3"/>
          </p:nvPr>
        </p:nvSpPr>
        <p:spPr>
          <a:xfrm>
            <a:off x="992575" y="2814988"/>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Summary can help deepen your understanding of acquisition and mastery of content and skills by your students</a:t>
            </a:r>
            <a:endParaRPr/>
          </a:p>
        </p:txBody>
      </p:sp>
      <p:sp>
        <p:nvSpPr>
          <p:cNvPr id="499" name="Google Shape;499;p51"/>
          <p:cNvSpPr txBox="1">
            <a:spLocks noGrp="1"/>
          </p:cNvSpPr>
          <p:nvPr>
            <p:ph type="subTitle" idx="4"/>
          </p:nvPr>
        </p:nvSpPr>
        <p:spPr>
          <a:xfrm>
            <a:off x="992575" y="2170000"/>
            <a:ext cx="77760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Utilize Study Time exports to gain insight on learning patterns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Props1.xml><?xml version="1.0" encoding="utf-8"?>
<ds:datastoreItem xmlns:ds="http://schemas.openxmlformats.org/officeDocument/2006/customXml" ds:itemID="{98C891C1-7514-4481-A8AA-DF68A47E2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34d65-a250-4cb0-bba3-9227d5f81723"/>
    <ds:schemaRef ds:uri="28b0818c-7c05-4c23-bf25-0c4cfc264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1A1451-4809-452C-8DBF-77BFB7FD1D5B}">
  <ds:schemaRefs>
    <ds:schemaRef ds:uri="http://schemas.microsoft.com/sharepoint/v3/contenttype/forms"/>
  </ds:schemaRefs>
</ds:datastoreItem>
</file>

<file path=customXml/itemProps3.xml><?xml version="1.0" encoding="utf-8"?>
<ds:datastoreItem xmlns:ds="http://schemas.openxmlformats.org/officeDocument/2006/customXml" ds:itemID="{1E80CB3E-9338-4DAC-82CB-0F092F93ACBC}">
  <ds:schemaRefs>
    <ds:schemaRef ds:uri="http://schemas.microsoft.com/office/2006/metadata/properties"/>
    <ds:schemaRef ds:uri="http://schemas.microsoft.com/office/infopath/2007/PartnerControls"/>
    <ds:schemaRef ds:uri="95d34d65-a250-4cb0-bba3-9227d5f81723"/>
    <ds:schemaRef ds:uri="28b0818c-7c05-4c23-bf25-0c4cfc264c17"/>
  </ds:schemaRefs>
</ds:datastoreItem>
</file>

<file path=docProps/app.xml><?xml version="1.0" encoding="utf-8"?>
<Properties xmlns="http://schemas.openxmlformats.org/officeDocument/2006/extended-properties" xmlns:vt="http://schemas.openxmlformats.org/officeDocument/2006/docPropsVTypes">
  <TotalTime>0</TotalTime>
  <Words>316</Words>
  <Application>Microsoft Office PowerPoint</Application>
  <PresentationFormat>On-screen Show (16:10)</PresentationFormat>
  <Paragraphs>64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Proxima Nova</vt:lpstr>
      <vt:lpstr>Bebas Neue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Katelynn Orellana</cp:lastModifiedBy>
  <cp:revision>8</cp:revision>
  <dcterms:modified xsi:type="dcterms:W3CDTF">2024-07-18T16:40:28Z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MediaServiceImageTags">
    <vt:lpwstr/>
  </property>
</Properties>
</file>