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metadata" ContentType="application/binary"/>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0"/>
  </p:notesMasterIdLst>
  <p:sldIdLst>
    <p:sldId id="256" r:id="rId2"/>
    <p:sldId id="257" r:id="rId3"/>
    <p:sldId id="282" r:id="rId4"/>
    <p:sldId id="507" r:id="rId5"/>
    <p:sldId id="283" r:id="rId6"/>
    <p:sldId id="284" r:id="rId7"/>
    <p:sldId id="286" r:id="rId8"/>
    <p:sldId id="285" r:id="rId9"/>
    <p:sldId id="266" r:id="rId10"/>
    <p:sldId id="267" r:id="rId11"/>
    <p:sldId id="268" r:id="rId12"/>
    <p:sldId id="270" r:id="rId13"/>
    <p:sldId id="269" r:id="rId14"/>
    <p:sldId id="271" r:id="rId15"/>
    <p:sldId id="272" r:id="rId16"/>
    <p:sldId id="273" r:id="rId17"/>
    <p:sldId id="274" r:id="rId18"/>
    <p:sldId id="275" r:id="rId19"/>
  </p:sldIdLst>
  <p:sldSz cx="9144000" cy="6858000" type="screen4x3"/>
  <p:notesSz cx="7010400" cy="92964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 uri="GoogleSlidesCustomDataVersion2">
      <go:slidesCustomData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xmlns="" r:id="rId30" roundtripDataSignature="AMtx7mgxRULPTHSPRtjurY20eE9m6ntZKQ=="/>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EEBE155-4604-48C1-BD94-6A8C786CBC3A}" v="1" dt="2024-02-09T22:22:52.02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5" d="100"/>
          <a:sy n="105" d="100"/>
        </p:scale>
        <p:origin x="1794"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36"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30" Type="http://customschemas.google.com/relationships/presentationmetadata" Target="metadata"/><Relationship Id="rId35"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hristopher Soran" userId="7cb0f6d7-a7f2-46f2-9367-9660ffd42908" providerId="ADAL" clId="{1D707A38-2288-4FE9-81E8-ACBCA91A4DE4}"/>
    <pc:docChg chg="undo custSel addSld delSld modSld">
      <pc:chgData name="Christopher Soran" userId="7cb0f6d7-a7f2-46f2-9367-9660ffd42908" providerId="ADAL" clId="{1D707A38-2288-4FE9-81E8-ACBCA91A4DE4}" dt="2023-09-18T23:29:59.322" v="111" actId="20577"/>
      <pc:docMkLst>
        <pc:docMk/>
      </pc:docMkLst>
      <pc:sldChg chg="modSp mod">
        <pc:chgData name="Christopher Soran" userId="7cb0f6d7-a7f2-46f2-9367-9660ffd42908" providerId="ADAL" clId="{1D707A38-2288-4FE9-81E8-ACBCA91A4DE4}" dt="2023-09-08T23:14:45.942" v="9" actId="20577"/>
        <pc:sldMkLst>
          <pc:docMk/>
          <pc:sldMk cId="0" sldId="256"/>
        </pc:sldMkLst>
        <pc:spChg chg="mod">
          <ac:chgData name="Christopher Soran" userId="7cb0f6d7-a7f2-46f2-9367-9660ffd42908" providerId="ADAL" clId="{1D707A38-2288-4FE9-81E8-ACBCA91A4DE4}" dt="2023-09-08T23:14:45.942" v="9" actId="20577"/>
          <ac:spMkLst>
            <pc:docMk/>
            <pc:sldMk cId="0" sldId="256"/>
            <ac:spMk id="109" creationId="{00000000-0000-0000-0000-000000000000}"/>
          </ac:spMkLst>
        </pc:spChg>
      </pc:sldChg>
      <pc:sldChg chg="modSp mod">
        <pc:chgData name="Christopher Soran" userId="7cb0f6d7-a7f2-46f2-9367-9660ffd42908" providerId="ADAL" clId="{1D707A38-2288-4FE9-81E8-ACBCA91A4DE4}" dt="2023-09-08T23:15:29.968" v="24" actId="6549"/>
        <pc:sldMkLst>
          <pc:docMk/>
          <pc:sldMk cId="0" sldId="257"/>
        </pc:sldMkLst>
        <pc:spChg chg="mod">
          <ac:chgData name="Christopher Soran" userId="7cb0f6d7-a7f2-46f2-9367-9660ffd42908" providerId="ADAL" clId="{1D707A38-2288-4FE9-81E8-ACBCA91A4DE4}" dt="2023-09-08T23:15:29.968" v="24" actId="6549"/>
          <ac:spMkLst>
            <pc:docMk/>
            <pc:sldMk cId="0" sldId="257"/>
            <ac:spMk id="116" creationId="{00000000-0000-0000-0000-000000000000}"/>
          </ac:spMkLst>
        </pc:spChg>
      </pc:sldChg>
      <pc:sldChg chg="modSp mod">
        <pc:chgData name="Christopher Soran" userId="7cb0f6d7-a7f2-46f2-9367-9660ffd42908" providerId="ADAL" clId="{1D707A38-2288-4FE9-81E8-ACBCA91A4DE4}" dt="2023-09-08T23:15:13.099" v="22" actId="20577"/>
        <pc:sldMkLst>
          <pc:docMk/>
          <pc:sldMk cId="0" sldId="268"/>
        </pc:sldMkLst>
        <pc:spChg chg="mod">
          <ac:chgData name="Christopher Soran" userId="7cb0f6d7-a7f2-46f2-9367-9660ffd42908" providerId="ADAL" clId="{1D707A38-2288-4FE9-81E8-ACBCA91A4DE4}" dt="2023-09-08T23:15:13.099" v="22" actId="20577"/>
          <ac:spMkLst>
            <pc:docMk/>
            <pc:sldMk cId="0" sldId="268"/>
            <ac:spMk id="201" creationId="{00000000-0000-0000-0000-000000000000}"/>
          </ac:spMkLst>
        </pc:spChg>
      </pc:sldChg>
      <pc:sldChg chg="modSp mod">
        <pc:chgData name="Christopher Soran" userId="7cb0f6d7-a7f2-46f2-9367-9660ffd42908" providerId="ADAL" clId="{1D707A38-2288-4FE9-81E8-ACBCA91A4DE4}" dt="2023-09-18T23:15:18.481" v="96" actId="21"/>
        <pc:sldMkLst>
          <pc:docMk/>
          <pc:sldMk cId="0" sldId="270"/>
        </pc:sldMkLst>
        <pc:spChg chg="mod">
          <ac:chgData name="Christopher Soran" userId="7cb0f6d7-a7f2-46f2-9367-9660ffd42908" providerId="ADAL" clId="{1D707A38-2288-4FE9-81E8-ACBCA91A4DE4}" dt="2023-09-18T23:15:18.481" v="96" actId="21"/>
          <ac:spMkLst>
            <pc:docMk/>
            <pc:sldMk cId="0" sldId="270"/>
            <ac:spMk id="216" creationId="{00000000-0000-0000-0000-000000000000}"/>
          </ac:spMkLst>
        </pc:spChg>
      </pc:sldChg>
      <pc:sldChg chg="modSp mod">
        <pc:chgData name="Christopher Soran" userId="7cb0f6d7-a7f2-46f2-9367-9660ffd42908" providerId="ADAL" clId="{1D707A38-2288-4FE9-81E8-ACBCA91A4DE4}" dt="2023-09-18T23:16:35.001" v="97" actId="6549"/>
        <pc:sldMkLst>
          <pc:docMk/>
          <pc:sldMk cId="0" sldId="271"/>
        </pc:sldMkLst>
        <pc:spChg chg="mod">
          <ac:chgData name="Christopher Soran" userId="7cb0f6d7-a7f2-46f2-9367-9660ffd42908" providerId="ADAL" clId="{1D707A38-2288-4FE9-81E8-ACBCA91A4DE4}" dt="2023-09-18T23:16:35.001" v="97" actId="6549"/>
          <ac:spMkLst>
            <pc:docMk/>
            <pc:sldMk cId="0" sldId="271"/>
            <ac:spMk id="223" creationId="{00000000-0000-0000-0000-000000000000}"/>
          </ac:spMkLst>
        </pc:spChg>
      </pc:sldChg>
      <pc:sldChg chg="modSp new mod">
        <pc:chgData name="Christopher Soran" userId="7cb0f6d7-a7f2-46f2-9367-9660ffd42908" providerId="ADAL" clId="{1D707A38-2288-4FE9-81E8-ACBCA91A4DE4}" dt="2023-09-18T23:29:59.322" v="111" actId="20577"/>
        <pc:sldMkLst>
          <pc:docMk/>
          <pc:sldMk cId="580487329" sldId="276"/>
        </pc:sldMkLst>
        <pc:spChg chg="mod">
          <ac:chgData name="Christopher Soran" userId="7cb0f6d7-a7f2-46f2-9367-9660ffd42908" providerId="ADAL" clId="{1D707A38-2288-4FE9-81E8-ACBCA91A4DE4}" dt="2023-09-18T23:24:51.424" v="103"/>
          <ac:spMkLst>
            <pc:docMk/>
            <pc:sldMk cId="580487329" sldId="276"/>
            <ac:spMk id="2" creationId="{1297667C-FC95-0EA1-5FE9-18380AECD551}"/>
          </ac:spMkLst>
        </pc:spChg>
        <pc:spChg chg="mod">
          <ac:chgData name="Christopher Soran" userId="7cb0f6d7-a7f2-46f2-9367-9660ffd42908" providerId="ADAL" clId="{1D707A38-2288-4FE9-81E8-ACBCA91A4DE4}" dt="2023-09-18T23:29:59.322" v="111" actId="20577"/>
          <ac:spMkLst>
            <pc:docMk/>
            <pc:sldMk cId="580487329" sldId="276"/>
            <ac:spMk id="3" creationId="{B4AFFD9D-9313-E666-5B4C-BAD733FDF040}"/>
          </ac:spMkLst>
        </pc:spChg>
      </pc:sldChg>
      <pc:sldChg chg="del">
        <pc:chgData name="Christopher Soran" userId="7cb0f6d7-a7f2-46f2-9367-9660ffd42908" providerId="ADAL" clId="{1D707A38-2288-4FE9-81E8-ACBCA91A4DE4}" dt="2023-09-08T23:15:23.943" v="23" actId="47"/>
        <pc:sldMkLst>
          <pc:docMk/>
          <pc:sldMk cId="1138597769" sldId="276"/>
        </pc:sldMkLst>
      </pc:sldChg>
      <pc:sldChg chg="del">
        <pc:chgData name="Christopher Soran" userId="7cb0f6d7-a7f2-46f2-9367-9660ffd42908" providerId="ADAL" clId="{1D707A38-2288-4FE9-81E8-ACBCA91A4DE4}" dt="2023-09-08T23:15:23.943" v="23" actId="47"/>
        <pc:sldMkLst>
          <pc:docMk/>
          <pc:sldMk cId="1925828067" sldId="277"/>
        </pc:sldMkLst>
      </pc:sldChg>
      <pc:sldChg chg="del">
        <pc:chgData name="Christopher Soran" userId="7cb0f6d7-a7f2-46f2-9367-9660ffd42908" providerId="ADAL" clId="{1D707A38-2288-4FE9-81E8-ACBCA91A4DE4}" dt="2023-09-08T23:15:23.943" v="23" actId="47"/>
        <pc:sldMkLst>
          <pc:docMk/>
          <pc:sldMk cId="3367959175" sldId="278"/>
        </pc:sldMkLst>
      </pc:sldChg>
      <pc:sldChg chg="del">
        <pc:chgData name="Christopher Soran" userId="7cb0f6d7-a7f2-46f2-9367-9660ffd42908" providerId="ADAL" clId="{1D707A38-2288-4FE9-81E8-ACBCA91A4DE4}" dt="2023-09-08T23:15:23.943" v="23" actId="47"/>
        <pc:sldMkLst>
          <pc:docMk/>
          <pc:sldMk cId="217041711" sldId="279"/>
        </pc:sldMkLst>
      </pc:sldChg>
      <pc:sldChg chg="del">
        <pc:chgData name="Christopher Soran" userId="7cb0f6d7-a7f2-46f2-9367-9660ffd42908" providerId="ADAL" clId="{1D707A38-2288-4FE9-81E8-ACBCA91A4DE4}" dt="2023-09-08T23:15:23.943" v="23" actId="47"/>
        <pc:sldMkLst>
          <pc:docMk/>
          <pc:sldMk cId="2967786131" sldId="280"/>
        </pc:sldMkLst>
      </pc:sldChg>
      <pc:sldChg chg="del">
        <pc:chgData name="Christopher Soran" userId="7cb0f6d7-a7f2-46f2-9367-9660ffd42908" providerId="ADAL" clId="{1D707A38-2288-4FE9-81E8-ACBCA91A4DE4}" dt="2023-09-08T23:15:23.943" v="23" actId="47"/>
        <pc:sldMkLst>
          <pc:docMk/>
          <pc:sldMk cId="3038027688" sldId="281"/>
        </pc:sldMkLst>
      </pc:sldChg>
      <pc:sldChg chg="del">
        <pc:chgData name="Christopher Soran" userId="7cb0f6d7-a7f2-46f2-9367-9660ffd42908" providerId="ADAL" clId="{1D707A38-2288-4FE9-81E8-ACBCA91A4DE4}" dt="2023-09-08T23:15:23.943" v="23" actId="47"/>
        <pc:sldMkLst>
          <pc:docMk/>
          <pc:sldMk cId="456541567" sldId="282"/>
        </pc:sldMkLst>
      </pc:sldChg>
      <pc:sldChg chg="del">
        <pc:chgData name="Christopher Soran" userId="7cb0f6d7-a7f2-46f2-9367-9660ffd42908" providerId="ADAL" clId="{1D707A38-2288-4FE9-81E8-ACBCA91A4DE4}" dt="2023-09-08T23:15:23.943" v="23" actId="47"/>
        <pc:sldMkLst>
          <pc:docMk/>
          <pc:sldMk cId="2690180083" sldId="283"/>
        </pc:sldMkLst>
      </pc:sldChg>
      <pc:sldChg chg="del">
        <pc:chgData name="Christopher Soran" userId="7cb0f6d7-a7f2-46f2-9367-9660ffd42908" providerId="ADAL" clId="{1D707A38-2288-4FE9-81E8-ACBCA91A4DE4}" dt="2023-09-08T23:15:23.943" v="23" actId="47"/>
        <pc:sldMkLst>
          <pc:docMk/>
          <pc:sldMk cId="2981287132" sldId="284"/>
        </pc:sldMkLst>
      </pc:sldChg>
      <pc:sldChg chg="del">
        <pc:chgData name="Christopher Soran" userId="7cb0f6d7-a7f2-46f2-9367-9660ffd42908" providerId="ADAL" clId="{1D707A38-2288-4FE9-81E8-ACBCA91A4DE4}" dt="2023-09-08T23:15:23.943" v="23" actId="47"/>
        <pc:sldMkLst>
          <pc:docMk/>
          <pc:sldMk cId="332048970" sldId="285"/>
        </pc:sldMkLst>
      </pc:sldChg>
      <pc:sldChg chg="del">
        <pc:chgData name="Christopher Soran" userId="7cb0f6d7-a7f2-46f2-9367-9660ffd42908" providerId="ADAL" clId="{1D707A38-2288-4FE9-81E8-ACBCA91A4DE4}" dt="2023-09-08T23:15:23.943" v="23" actId="47"/>
        <pc:sldMkLst>
          <pc:docMk/>
          <pc:sldMk cId="2078447779" sldId="286"/>
        </pc:sldMkLst>
      </pc:sldChg>
      <pc:sldChg chg="del">
        <pc:chgData name="Christopher Soran" userId="7cb0f6d7-a7f2-46f2-9367-9660ffd42908" providerId="ADAL" clId="{1D707A38-2288-4FE9-81E8-ACBCA91A4DE4}" dt="2023-09-08T23:15:23.943" v="23" actId="47"/>
        <pc:sldMkLst>
          <pc:docMk/>
          <pc:sldMk cId="2082067250" sldId="287"/>
        </pc:sldMkLst>
      </pc:sldChg>
      <pc:sldChg chg="del">
        <pc:chgData name="Christopher Soran" userId="7cb0f6d7-a7f2-46f2-9367-9660ffd42908" providerId="ADAL" clId="{1D707A38-2288-4FE9-81E8-ACBCA91A4DE4}" dt="2023-09-08T23:15:23.943" v="23" actId="47"/>
        <pc:sldMkLst>
          <pc:docMk/>
          <pc:sldMk cId="3268856585" sldId="288"/>
        </pc:sldMkLst>
      </pc:sldChg>
    </pc:docChg>
  </pc:docChgLst>
  <pc:docChgLst>
    <pc:chgData name="Monica Olsson" userId="S::molsson@sbctc.edu::08282cd3-7f20-4477-b5da-035df4233cac" providerId="AD" clId="Web-{3A45C3AA-4095-5A9C-46BB-1F6712294E24}"/>
    <pc:docChg chg="addSld modSld">
      <pc:chgData name="Monica Olsson" userId="S::molsson@sbctc.edu::08282cd3-7f20-4477-b5da-035df4233cac" providerId="AD" clId="Web-{3A45C3AA-4095-5A9C-46BB-1F6712294E24}" dt="2023-06-27T19:17:43.349" v="360" actId="14100"/>
      <pc:docMkLst>
        <pc:docMk/>
      </pc:docMkLst>
      <pc:sldChg chg="modSp">
        <pc:chgData name="Monica Olsson" userId="S::molsson@sbctc.edu::08282cd3-7f20-4477-b5da-035df4233cac" providerId="AD" clId="Web-{3A45C3AA-4095-5A9C-46BB-1F6712294E24}" dt="2023-06-27T18:54:17.648" v="0" actId="1076"/>
        <pc:sldMkLst>
          <pc:docMk/>
          <pc:sldMk cId="0" sldId="258"/>
        </pc:sldMkLst>
        <pc:spChg chg="mod">
          <ac:chgData name="Monica Olsson" userId="S::molsson@sbctc.edu::08282cd3-7f20-4477-b5da-035df4233cac" providerId="AD" clId="Web-{3A45C3AA-4095-5A9C-46BB-1F6712294E24}" dt="2023-06-27T18:54:17.648" v="0" actId="1076"/>
          <ac:spMkLst>
            <pc:docMk/>
            <pc:sldMk cId="0" sldId="258"/>
            <ac:spMk id="124" creationId="{00000000-0000-0000-0000-000000000000}"/>
          </ac:spMkLst>
        </pc:spChg>
      </pc:sldChg>
      <pc:sldChg chg="modSp new">
        <pc:chgData name="Monica Olsson" userId="S::molsson@sbctc.edu::08282cd3-7f20-4477-b5da-035df4233cac" providerId="AD" clId="Web-{3A45C3AA-4095-5A9C-46BB-1F6712294E24}" dt="2023-06-27T19:17:43.349" v="360" actId="14100"/>
        <pc:sldMkLst>
          <pc:docMk/>
          <pc:sldMk cId="3215995640" sldId="287"/>
        </pc:sldMkLst>
        <pc:spChg chg="mod">
          <ac:chgData name="Monica Olsson" userId="S::molsson@sbctc.edu::08282cd3-7f20-4477-b5da-035df4233cac" providerId="AD" clId="Web-{3A45C3AA-4095-5A9C-46BB-1F6712294E24}" dt="2023-06-27T19:05:46.271" v="6" actId="20577"/>
          <ac:spMkLst>
            <pc:docMk/>
            <pc:sldMk cId="3215995640" sldId="287"/>
            <ac:spMk id="2" creationId="{C4EECB8C-CBBA-7614-3D36-AF4D987FD14F}"/>
          </ac:spMkLst>
        </pc:spChg>
        <pc:spChg chg="mod">
          <ac:chgData name="Monica Olsson" userId="S::molsson@sbctc.edu::08282cd3-7f20-4477-b5da-035df4233cac" providerId="AD" clId="Web-{3A45C3AA-4095-5A9C-46BB-1F6712294E24}" dt="2023-06-27T19:17:43.349" v="360" actId="14100"/>
          <ac:spMkLst>
            <pc:docMk/>
            <pc:sldMk cId="3215995640" sldId="287"/>
            <ac:spMk id="3" creationId="{5D5DA69B-6402-662D-F16B-2BC9DABC2FDC}"/>
          </ac:spMkLst>
        </pc:spChg>
      </pc:sldChg>
      <pc:sldChg chg="modSp new">
        <pc:chgData name="Monica Olsson" userId="S::molsson@sbctc.edu::08282cd3-7f20-4477-b5da-035df4233cac" providerId="AD" clId="Web-{3A45C3AA-4095-5A9C-46BB-1F6712294E24}" dt="2023-06-27T19:17:07.770" v="349" actId="20577"/>
        <pc:sldMkLst>
          <pc:docMk/>
          <pc:sldMk cId="3708684409" sldId="288"/>
        </pc:sldMkLst>
        <pc:spChg chg="mod">
          <ac:chgData name="Monica Olsson" userId="S::molsson@sbctc.edu::08282cd3-7f20-4477-b5da-035df4233cac" providerId="AD" clId="Web-{3A45C3AA-4095-5A9C-46BB-1F6712294E24}" dt="2023-06-27T19:10:50.003" v="167" actId="20577"/>
          <ac:spMkLst>
            <pc:docMk/>
            <pc:sldMk cId="3708684409" sldId="288"/>
            <ac:spMk id="2" creationId="{AAC29017-08A1-745B-32F8-A9A03FB3E495}"/>
          </ac:spMkLst>
        </pc:spChg>
        <pc:spChg chg="mod">
          <ac:chgData name="Monica Olsson" userId="S::molsson@sbctc.edu::08282cd3-7f20-4477-b5da-035df4233cac" providerId="AD" clId="Web-{3A45C3AA-4095-5A9C-46BB-1F6712294E24}" dt="2023-06-27T19:17:07.770" v="349" actId="20577"/>
          <ac:spMkLst>
            <pc:docMk/>
            <pc:sldMk cId="3708684409" sldId="288"/>
            <ac:spMk id="3" creationId="{7CEBEC64-BAE8-951D-400F-D0273C3BCEBE}"/>
          </ac:spMkLst>
        </pc:spChg>
      </pc:sldChg>
    </pc:docChg>
  </pc:docChgLst>
  <pc:docChgLst>
    <pc:chgData name="Christopher Soran" userId="S::csoran@sbctc.edu::7cb0f6d7-a7f2-46f2-9367-9660ffd42908" providerId="AD" clId="Web-{9E7611B5-7FF8-D111-9F48-46B1FDEF3D06}"/>
    <pc:docChg chg="addSld delSld modSld">
      <pc:chgData name="Christopher Soran" userId="S::csoran@sbctc.edu::7cb0f6d7-a7f2-46f2-9367-9660ffd42908" providerId="AD" clId="Web-{9E7611B5-7FF8-D111-9F48-46B1FDEF3D06}" dt="2023-06-28T22:57:49.527" v="189" actId="20577"/>
      <pc:docMkLst>
        <pc:docMk/>
      </pc:docMkLst>
      <pc:sldChg chg="modSp">
        <pc:chgData name="Christopher Soran" userId="S::csoran@sbctc.edu::7cb0f6d7-a7f2-46f2-9367-9660ffd42908" providerId="AD" clId="Web-{9E7611B5-7FF8-D111-9F48-46B1FDEF3D06}" dt="2023-06-28T20:53:15.429" v="13" actId="20577"/>
        <pc:sldMkLst>
          <pc:docMk/>
          <pc:sldMk cId="0" sldId="257"/>
        </pc:sldMkLst>
        <pc:spChg chg="mod">
          <ac:chgData name="Christopher Soran" userId="S::csoran@sbctc.edu::7cb0f6d7-a7f2-46f2-9367-9660ffd42908" providerId="AD" clId="Web-{9E7611B5-7FF8-D111-9F48-46B1FDEF3D06}" dt="2023-06-28T20:53:15.429" v="13" actId="20577"/>
          <ac:spMkLst>
            <pc:docMk/>
            <pc:sldMk cId="0" sldId="257"/>
            <ac:spMk id="116" creationId="{00000000-0000-0000-0000-000000000000}"/>
          </ac:spMkLst>
        </pc:spChg>
      </pc:sldChg>
      <pc:sldChg chg="del">
        <pc:chgData name="Christopher Soran" userId="S::csoran@sbctc.edu::7cb0f6d7-a7f2-46f2-9367-9660ffd42908" providerId="AD" clId="Web-{9E7611B5-7FF8-D111-9F48-46B1FDEF3D06}" dt="2023-06-28T20:51:15.159" v="11"/>
        <pc:sldMkLst>
          <pc:docMk/>
          <pc:sldMk cId="0" sldId="258"/>
        </pc:sldMkLst>
      </pc:sldChg>
      <pc:sldChg chg="del">
        <pc:chgData name="Christopher Soran" userId="S::csoran@sbctc.edu::7cb0f6d7-a7f2-46f2-9367-9660ffd42908" providerId="AD" clId="Web-{9E7611B5-7FF8-D111-9F48-46B1FDEF3D06}" dt="2023-06-28T20:51:15.159" v="10"/>
        <pc:sldMkLst>
          <pc:docMk/>
          <pc:sldMk cId="0" sldId="259"/>
        </pc:sldMkLst>
      </pc:sldChg>
      <pc:sldChg chg="del">
        <pc:chgData name="Christopher Soran" userId="S::csoran@sbctc.edu::7cb0f6d7-a7f2-46f2-9367-9660ffd42908" providerId="AD" clId="Web-{9E7611B5-7FF8-D111-9F48-46B1FDEF3D06}" dt="2023-06-28T20:51:15.143" v="9"/>
        <pc:sldMkLst>
          <pc:docMk/>
          <pc:sldMk cId="0" sldId="260"/>
        </pc:sldMkLst>
      </pc:sldChg>
      <pc:sldChg chg="del">
        <pc:chgData name="Christopher Soran" userId="S::csoran@sbctc.edu::7cb0f6d7-a7f2-46f2-9367-9660ffd42908" providerId="AD" clId="Web-{9E7611B5-7FF8-D111-9F48-46B1FDEF3D06}" dt="2023-06-28T20:51:15.143" v="8"/>
        <pc:sldMkLst>
          <pc:docMk/>
          <pc:sldMk cId="0" sldId="261"/>
        </pc:sldMkLst>
      </pc:sldChg>
      <pc:sldChg chg="del">
        <pc:chgData name="Christopher Soran" userId="S::csoran@sbctc.edu::7cb0f6d7-a7f2-46f2-9367-9660ffd42908" providerId="AD" clId="Web-{9E7611B5-7FF8-D111-9F48-46B1FDEF3D06}" dt="2023-06-28T20:51:15.143" v="0"/>
        <pc:sldMkLst>
          <pc:docMk/>
          <pc:sldMk cId="0" sldId="264"/>
        </pc:sldMkLst>
      </pc:sldChg>
      <pc:sldChg chg="modSp">
        <pc:chgData name="Christopher Soran" userId="S::csoran@sbctc.edu::7cb0f6d7-a7f2-46f2-9367-9660ffd42908" providerId="AD" clId="Web-{9E7611B5-7FF8-D111-9F48-46B1FDEF3D06}" dt="2023-06-28T20:54:05.588" v="17" actId="20577"/>
        <pc:sldMkLst>
          <pc:docMk/>
          <pc:sldMk cId="0" sldId="268"/>
        </pc:sldMkLst>
        <pc:spChg chg="mod">
          <ac:chgData name="Christopher Soran" userId="S::csoran@sbctc.edu::7cb0f6d7-a7f2-46f2-9367-9660ffd42908" providerId="AD" clId="Web-{9E7611B5-7FF8-D111-9F48-46B1FDEF3D06}" dt="2023-06-28T20:54:05.588" v="17" actId="20577"/>
          <ac:spMkLst>
            <pc:docMk/>
            <pc:sldMk cId="0" sldId="268"/>
            <ac:spMk id="201" creationId="{00000000-0000-0000-0000-000000000000}"/>
          </ac:spMkLst>
        </pc:spChg>
      </pc:sldChg>
      <pc:sldChg chg="modSp">
        <pc:chgData name="Christopher Soran" userId="S::csoran@sbctc.edu::7cb0f6d7-a7f2-46f2-9367-9660ffd42908" providerId="AD" clId="Web-{9E7611B5-7FF8-D111-9F48-46B1FDEF3D06}" dt="2023-06-28T21:19:03.022" v="134" actId="20577"/>
        <pc:sldMkLst>
          <pc:docMk/>
          <pc:sldMk cId="0" sldId="270"/>
        </pc:sldMkLst>
        <pc:spChg chg="mod">
          <ac:chgData name="Christopher Soran" userId="S::csoran@sbctc.edu::7cb0f6d7-a7f2-46f2-9367-9660ffd42908" providerId="AD" clId="Web-{9E7611B5-7FF8-D111-9F48-46B1FDEF3D06}" dt="2023-06-28T21:19:03.022" v="134" actId="20577"/>
          <ac:spMkLst>
            <pc:docMk/>
            <pc:sldMk cId="0" sldId="270"/>
            <ac:spMk id="216" creationId="{00000000-0000-0000-0000-000000000000}"/>
          </ac:spMkLst>
        </pc:spChg>
      </pc:sldChg>
      <pc:sldChg chg="modSp">
        <pc:chgData name="Christopher Soran" userId="S::csoran@sbctc.edu::7cb0f6d7-a7f2-46f2-9367-9660ffd42908" providerId="AD" clId="Web-{9E7611B5-7FF8-D111-9F48-46B1FDEF3D06}" dt="2023-06-28T22:57:49.527" v="189" actId="20577"/>
        <pc:sldMkLst>
          <pc:docMk/>
          <pc:sldMk cId="0" sldId="271"/>
        </pc:sldMkLst>
        <pc:spChg chg="mod">
          <ac:chgData name="Christopher Soran" userId="S::csoran@sbctc.edu::7cb0f6d7-a7f2-46f2-9367-9660ffd42908" providerId="AD" clId="Web-{9E7611B5-7FF8-D111-9F48-46B1FDEF3D06}" dt="2023-06-28T22:57:49.527" v="189" actId="20577"/>
          <ac:spMkLst>
            <pc:docMk/>
            <pc:sldMk cId="0" sldId="271"/>
            <ac:spMk id="223" creationId="{00000000-0000-0000-0000-000000000000}"/>
          </ac:spMkLst>
        </pc:spChg>
      </pc:sldChg>
      <pc:sldChg chg="del">
        <pc:chgData name="Christopher Soran" userId="S::csoran@sbctc.edu::7cb0f6d7-a7f2-46f2-9367-9660ffd42908" providerId="AD" clId="Web-{9E7611B5-7FF8-D111-9F48-46B1FDEF3D06}" dt="2023-06-28T20:51:15.143" v="1"/>
        <pc:sldMkLst>
          <pc:docMk/>
          <pc:sldMk cId="399605386" sldId="277"/>
        </pc:sldMkLst>
      </pc:sldChg>
      <pc:sldChg chg="del">
        <pc:chgData name="Christopher Soran" userId="S::csoran@sbctc.edu::7cb0f6d7-a7f2-46f2-9367-9660ffd42908" providerId="AD" clId="Web-{9E7611B5-7FF8-D111-9F48-46B1FDEF3D06}" dt="2023-06-28T20:51:15.143" v="3"/>
        <pc:sldMkLst>
          <pc:docMk/>
          <pc:sldMk cId="2926962288" sldId="278"/>
        </pc:sldMkLst>
      </pc:sldChg>
      <pc:sldChg chg="del">
        <pc:chgData name="Christopher Soran" userId="S::csoran@sbctc.edu::7cb0f6d7-a7f2-46f2-9367-9660ffd42908" providerId="AD" clId="Web-{9E7611B5-7FF8-D111-9F48-46B1FDEF3D06}" dt="2023-06-28T20:51:15.143" v="4"/>
        <pc:sldMkLst>
          <pc:docMk/>
          <pc:sldMk cId="2864603249" sldId="279"/>
        </pc:sldMkLst>
      </pc:sldChg>
      <pc:sldChg chg="del">
        <pc:chgData name="Christopher Soran" userId="S::csoran@sbctc.edu::7cb0f6d7-a7f2-46f2-9367-9660ffd42908" providerId="AD" clId="Web-{9E7611B5-7FF8-D111-9F48-46B1FDEF3D06}" dt="2023-06-28T20:51:15.143" v="6"/>
        <pc:sldMkLst>
          <pc:docMk/>
          <pc:sldMk cId="2571270146" sldId="280"/>
        </pc:sldMkLst>
      </pc:sldChg>
      <pc:sldChg chg="del">
        <pc:chgData name="Christopher Soran" userId="S::csoran@sbctc.edu::7cb0f6d7-a7f2-46f2-9367-9660ffd42908" providerId="AD" clId="Web-{9E7611B5-7FF8-D111-9F48-46B1FDEF3D06}" dt="2023-06-28T20:51:15.143" v="7"/>
        <pc:sldMkLst>
          <pc:docMk/>
          <pc:sldMk cId="2699786917" sldId="281"/>
        </pc:sldMkLst>
      </pc:sldChg>
      <pc:sldChg chg="del">
        <pc:chgData name="Christopher Soran" userId="S::csoran@sbctc.edu::7cb0f6d7-a7f2-46f2-9367-9660ffd42908" providerId="AD" clId="Web-{9E7611B5-7FF8-D111-9F48-46B1FDEF3D06}" dt="2023-06-28T20:51:15.143" v="2"/>
        <pc:sldMkLst>
          <pc:docMk/>
          <pc:sldMk cId="1310023116" sldId="285"/>
        </pc:sldMkLst>
      </pc:sldChg>
      <pc:sldChg chg="del">
        <pc:chgData name="Christopher Soran" userId="S::csoran@sbctc.edu::7cb0f6d7-a7f2-46f2-9367-9660ffd42908" providerId="AD" clId="Web-{9E7611B5-7FF8-D111-9F48-46B1FDEF3D06}" dt="2023-06-28T20:51:15.143" v="5"/>
        <pc:sldMkLst>
          <pc:docMk/>
          <pc:sldMk cId="1181154285" sldId="286"/>
        </pc:sldMkLst>
      </pc:sldChg>
      <pc:sldChg chg="modSp new">
        <pc:chgData name="Christopher Soran" userId="S::csoran@sbctc.edu::7cb0f6d7-a7f2-46f2-9367-9660ffd42908" providerId="AD" clId="Web-{9E7611B5-7FF8-D111-9F48-46B1FDEF3D06}" dt="2023-06-28T21:13:09.289" v="36" actId="20577"/>
        <pc:sldMkLst>
          <pc:docMk/>
          <pc:sldMk cId="3788168597" sldId="289"/>
        </pc:sldMkLst>
        <pc:spChg chg="mod">
          <ac:chgData name="Christopher Soran" userId="S::csoran@sbctc.edu::7cb0f6d7-a7f2-46f2-9367-9660ffd42908" providerId="AD" clId="Web-{9E7611B5-7FF8-D111-9F48-46B1FDEF3D06}" dt="2023-06-28T21:12:05.474" v="34" actId="20577"/>
          <ac:spMkLst>
            <pc:docMk/>
            <pc:sldMk cId="3788168597" sldId="289"/>
            <ac:spMk id="2" creationId="{E587C562-DEB1-71AF-3C57-D320F0F0D762}"/>
          </ac:spMkLst>
        </pc:spChg>
        <pc:spChg chg="mod">
          <ac:chgData name="Christopher Soran" userId="S::csoran@sbctc.edu::7cb0f6d7-a7f2-46f2-9367-9660ffd42908" providerId="AD" clId="Web-{9E7611B5-7FF8-D111-9F48-46B1FDEF3D06}" dt="2023-06-28T21:13:09.289" v="36" actId="20577"/>
          <ac:spMkLst>
            <pc:docMk/>
            <pc:sldMk cId="3788168597" sldId="289"/>
            <ac:spMk id="3" creationId="{0381836A-3BE9-C51C-AD29-50CC4829214C}"/>
          </ac:spMkLst>
        </pc:spChg>
      </pc:sldChg>
    </pc:docChg>
  </pc:docChgLst>
  <pc:docChgLst>
    <pc:chgData name="Vicki Walton" userId="S::vwalton@sbctc.edu::4a47e920-51cf-4e5c-914d-05f966179767" providerId="AD" clId="Web-{7BF64C3B-90E5-7E6E-DFB7-37926FB27871}"/>
    <pc:docChg chg="modSld">
      <pc:chgData name="Vicki Walton" userId="S::vwalton@sbctc.edu::4a47e920-51cf-4e5c-914d-05f966179767" providerId="AD" clId="Web-{7BF64C3B-90E5-7E6E-DFB7-37926FB27871}" dt="2023-06-28T13:17:17.410" v="0" actId="1076"/>
      <pc:docMkLst>
        <pc:docMk/>
      </pc:docMkLst>
      <pc:sldChg chg="modSp">
        <pc:chgData name="Vicki Walton" userId="S::vwalton@sbctc.edu::4a47e920-51cf-4e5c-914d-05f966179767" providerId="AD" clId="Web-{7BF64C3B-90E5-7E6E-DFB7-37926FB27871}" dt="2023-06-28T13:17:17.410" v="0" actId="1076"/>
        <pc:sldMkLst>
          <pc:docMk/>
          <pc:sldMk cId="0" sldId="259"/>
        </pc:sldMkLst>
        <pc:spChg chg="mod">
          <ac:chgData name="Vicki Walton" userId="S::vwalton@sbctc.edu::4a47e920-51cf-4e5c-914d-05f966179767" providerId="AD" clId="Web-{7BF64C3B-90E5-7E6E-DFB7-37926FB27871}" dt="2023-06-28T13:17:17.410" v="0" actId="1076"/>
          <ac:spMkLst>
            <pc:docMk/>
            <pc:sldMk cId="0" sldId="259"/>
            <ac:spMk id="131" creationId="{00000000-0000-0000-0000-000000000000}"/>
          </ac:spMkLst>
        </pc:spChg>
      </pc:sldChg>
    </pc:docChg>
  </pc:docChgLst>
  <pc:docChgLst>
    <pc:chgData name="Christopher Soran" userId="S::csoran@sbctc.edu::7cb0f6d7-a7f2-46f2-9367-9660ffd42908" providerId="AD" clId="Web-{0C4F0851-D9AA-5E56-B745-39CDBB82A93F}"/>
    <pc:docChg chg="modSld">
      <pc:chgData name="Christopher Soran" userId="S::csoran@sbctc.edu::7cb0f6d7-a7f2-46f2-9367-9660ffd42908" providerId="AD" clId="Web-{0C4F0851-D9AA-5E56-B745-39CDBB82A93F}" dt="2023-06-28T23:32:13.922" v="68" actId="20577"/>
      <pc:docMkLst>
        <pc:docMk/>
      </pc:docMkLst>
      <pc:sldChg chg="modSp">
        <pc:chgData name="Christopher Soran" userId="S::csoran@sbctc.edu::7cb0f6d7-a7f2-46f2-9367-9660ffd42908" providerId="AD" clId="Web-{0C4F0851-D9AA-5E56-B745-39CDBB82A93F}" dt="2023-06-28T23:04:45.411" v="7" actId="20577"/>
        <pc:sldMkLst>
          <pc:docMk/>
          <pc:sldMk cId="0" sldId="271"/>
        </pc:sldMkLst>
        <pc:spChg chg="mod">
          <ac:chgData name="Christopher Soran" userId="S::csoran@sbctc.edu::7cb0f6d7-a7f2-46f2-9367-9660ffd42908" providerId="AD" clId="Web-{0C4F0851-D9AA-5E56-B745-39CDBB82A93F}" dt="2023-06-28T23:04:45.411" v="7" actId="20577"/>
          <ac:spMkLst>
            <pc:docMk/>
            <pc:sldMk cId="0" sldId="271"/>
            <ac:spMk id="223" creationId="{00000000-0000-0000-0000-000000000000}"/>
          </ac:spMkLst>
        </pc:spChg>
      </pc:sldChg>
      <pc:sldChg chg="modSp">
        <pc:chgData name="Christopher Soran" userId="S::csoran@sbctc.edu::7cb0f6d7-a7f2-46f2-9367-9660ffd42908" providerId="AD" clId="Web-{0C4F0851-D9AA-5E56-B745-39CDBB82A93F}" dt="2023-06-28T23:11:49.832" v="34" actId="20577"/>
        <pc:sldMkLst>
          <pc:docMk/>
          <pc:sldMk cId="0" sldId="272"/>
        </pc:sldMkLst>
        <pc:spChg chg="mod">
          <ac:chgData name="Christopher Soran" userId="S::csoran@sbctc.edu::7cb0f6d7-a7f2-46f2-9367-9660ffd42908" providerId="AD" clId="Web-{0C4F0851-D9AA-5E56-B745-39CDBB82A93F}" dt="2023-06-28T23:11:49.832" v="34" actId="20577"/>
          <ac:spMkLst>
            <pc:docMk/>
            <pc:sldMk cId="0" sldId="272"/>
            <ac:spMk id="230" creationId="{00000000-0000-0000-0000-000000000000}"/>
          </ac:spMkLst>
        </pc:spChg>
      </pc:sldChg>
      <pc:sldChg chg="modSp">
        <pc:chgData name="Christopher Soran" userId="S::csoran@sbctc.edu::7cb0f6d7-a7f2-46f2-9367-9660ffd42908" providerId="AD" clId="Web-{0C4F0851-D9AA-5E56-B745-39CDBB82A93F}" dt="2023-06-28T23:32:13.922" v="68" actId="20577"/>
        <pc:sldMkLst>
          <pc:docMk/>
          <pc:sldMk cId="0" sldId="273"/>
        </pc:sldMkLst>
        <pc:spChg chg="mod">
          <ac:chgData name="Christopher Soran" userId="S::csoran@sbctc.edu::7cb0f6d7-a7f2-46f2-9367-9660ffd42908" providerId="AD" clId="Web-{0C4F0851-D9AA-5E56-B745-39CDBB82A93F}" dt="2023-06-28T23:32:13.922" v="68" actId="20577"/>
          <ac:spMkLst>
            <pc:docMk/>
            <pc:sldMk cId="0" sldId="273"/>
            <ac:spMk id="237" creationId="{00000000-0000-0000-0000-000000000000}"/>
          </ac:spMkLst>
        </pc:spChg>
      </pc:sldChg>
    </pc:docChg>
  </pc:docChgLst>
  <pc:docChgLst>
    <pc:chgData name="Christopher Soran" userId="7cb0f6d7-a7f2-46f2-9367-9660ffd42908" providerId="ADAL" clId="{AFFDF931-8269-47B5-9ACA-E6EE36358477}"/>
    <pc:docChg chg="modSld">
      <pc:chgData name="Christopher Soran" userId="7cb0f6d7-a7f2-46f2-9367-9660ffd42908" providerId="ADAL" clId="{AFFDF931-8269-47B5-9ACA-E6EE36358477}" dt="2023-06-30T16:40:39.716" v="59" actId="20577"/>
      <pc:docMkLst>
        <pc:docMk/>
      </pc:docMkLst>
      <pc:sldChg chg="modSp mod">
        <pc:chgData name="Christopher Soran" userId="7cb0f6d7-a7f2-46f2-9367-9660ffd42908" providerId="ADAL" clId="{AFFDF931-8269-47B5-9ACA-E6EE36358477}" dt="2023-06-14T21:06:08.940" v="5" actId="20577"/>
        <pc:sldMkLst>
          <pc:docMk/>
          <pc:sldMk cId="0" sldId="256"/>
        </pc:sldMkLst>
        <pc:spChg chg="mod">
          <ac:chgData name="Christopher Soran" userId="7cb0f6d7-a7f2-46f2-9367-9660ffd42908" providerId="ADAL" clId="{AFFDF931-8269-47B5-9ACA-E6EE36358477}" dt="2023-06-14T21:06:08.940" v="5" actId="20577"/>
          <ac:spMkLst>
            <pc:docMk/>
            <pc:sldMk cId="0" sldId="256"/>
            <ac:spMk id="109" creationId="{00000000-0000-0000-0000-000000000000}"/>
          </ac:spMkLst>
        </pc:spChg>
      </pc:sldChg>
      <pc:sldChg chg="modSp mod">
        <pc:chgData name="Christopher Soran" userId="7cb0f6d7-a7f2-46f2-9367-9660ffd42908" providerId="ADAL" clId="{AFFDF931-8269-47B5-9ACA-E6EE36358477}" dt="2023-06-30T16:40:39.716" v="59" actId="20577"/>
        <pc:sldMkLst>
          <pc:docMk/>
          <pc:sldMk cId="0" sldId="270"/>
        </pc:sldMkLst>
        <pc:spChg chg="mod">
          <ac:chgData name="Christopher Soran" userId="7cb0f6d7-a7f2-46f2-9367-9660ffd42908" providerId="ADAL" clId="{AFFDF931-8269-47B5-9ACA-E6EE36358477}" dt="2023-06-30T16:40:39.716" v="59" actId="20577"/>
          <ac:spMkLst>
            <pc:docMk/>
            <pc:sldMk cId="0" sldId="270"/>
            <ac:spMk id="216" creationId="{00000000-0000-0000-0000-000000000000}"/>
          </ac:spMkLst>
        </pc:spChg>
      </pc:sldChg>
    </pc:docChg>
  </pc:docChgLst>
  <pc:docChgLst>
    <pc:chgData name="Monica Olsson" userId="S::molsson@sbctc.edu::08282cd3-7f20-4477-b5da-035df4233cac" providerId="AD" clId="Web-{D21BF862-0948-551C-E6B3-9E9EB83FF455}"/>
    <pc:docChg chg="modSld">
      <pc:chgData name="Monica Olsson" userId="S::molsson@sbctc.edu::08282cd3-7f20-4477-b5da-035df4233cac" providerId="AD" clId="Web-{D21BF862-0948-551C-E6B3-9E9EB83FF455}" dt="2023-06-27T20:15:55.158" v="22" actId="20577"/>
      <pc:docMkLst>
        <pc:docMk/>
      </pc:docMkLst>
      <pc:sldChg chg="modSp">
        <pc:chgData name="Monica Olsson" userId="S::molsson@sbctc.edu::08282cd3-7f20-4477-b5da-035df4233cac" providerId="AD" clId="Web-{D21BF862-0948-551C-E6B3-9E9EB83FF455}" dt="2023-06-27T20:15:55.158" v="22" actId="20577"/>
        <pc:sldMkLst>
          <pc:docMk/>
          <pc:sldMk cId="3215995640" sldId="287"/>
        </pc:sldMkLst>
        <pc:spChg chg="mod">
          <ac:chgData name="Monica Olsson" userId="S::molsson@sbctc.edu::08282cd3-7f20-4477-b5da-035df4233cac" providerId="AD" clId="Web-{D21BF862-0948-551C-E6B3-9E9EB83FF455}" dt="2023-06-27T20:15:55.158" v="22" actId="20577"/>
          <ac:spMkLst>
            <pc:docMk/>
            <pc:sldMk cId="3215995640" sldId="287"/>
            <ac:spMk id="3" creationId="{5D5DA69B-6402-662D-F16B-2BC9DABC2FDC}"/>
          </ac:spMkLst>
        </pc:spChg>
      </pc:sldChg>
    </pc:docChg>
  </pc:docChgLst>
  <pc:docChgLst>
    <pc:chgData name="Christopher Soran" userId="7cb0f6d7-a7f2-46f2-9367-9660ffd42908" providerId="ADAL" clId="{9E0A2428-2245-44E0-8A0A-CB690F98F97F}"/>
    <pc:docChg chg="delSld modSld">
      <pc:chgData name="Christopher Soran" userId="7cb0f6d7-a7f2-46f2-9367-9660ffd42908" providerId="ADAL" clId="{9E0A2428-2245-44E0-8A0A-CB690F98F97F}" dt="2023-12-12T19:50:07.542" v="44" actId="47"/>
      <pc:docMkLst>
        <pc:docMk/>
      </pc:docMkLst>
      <pc:sldChg chg="modSp mod">
        <pc:chgData name="Christopher Soran" userId="7cb0f6d7-a7f2-46f2-9367-9660ffd42908" providerId="ADAL" clId="{9E0A2428-2245-44E0-8A0A-CB690F98F97F}" dt="2023-12-12T19:49:49.909" v="22" actId="20577"/>
        <pc:sldMkLst>
          <pc:docMk/>
          <pc:sldMk cId="0" sldId="257"/>
        </pc:sldMkLst>
        <pc:spChg chg="mod">
          <ac:chgData name="Christopher Soran" userId="7cb0f6d7-a7f2-46f2-9367-9660ffd42908" providerId="ADAL" clId="{9E0A2428-2245-44E0-8A0A-CB690F98F97F}" dt="2023-12-12T19:49:49.909" v="22" actId="20577"/>
          <ac:spMkLst>
            <pc:docMk/>
            <pc:sldMk cId="0" sldId="257"/>
            <ac:spMk id="116" creationId="{00000000-0000-0000-0000-000000000000}"/>
          </ac:spMkLst>
        </pc:spChg>
      </pc:sldChg>
      <pc:sldChg chg="del">
        <pc:chgData name="Christopher Soran" userId="7cb0f6d7-a7f2-46f2-9367-9660ffd42908" providerId="ADAL" clId="{9E0A2428-2245-44E0-8A0A-CB690F98F97F}" dt="2023-12-12T19:50:07.542" v="44" actId="47"/>
        <pc:sldMkLst>
          <pc:docMk/>
          <pc:sldMk cId="0" sldId="265"/>
        </pc:sldMkLst>
      </pc:sldChg>
      <pc:sldChg chg="modSp mod">
        <pc:chgData name="Christopher Soran" userId="7cb0f6d7-a7f2-46f2-9367-9660ffd42908" providerId="ADAL" clId="{9E0A2428-2245-44E0-8A0A-CB690F98F97F}" dt="2023-12-12T19:49:59.413" v="43" actId="20577"/>
        <pc:sldMkLst>
          <pc:docMk/>
          <pc:sldMk cId="1562215107" sldId="276"/>
        </pc:sldMkLst>
        <pc:spChg chg="mod">
          <ac:chgData name="Christopher Soran" userId="7cb0f6d7-a7f2-46f2-9367-9660ffd42908" providerId="ADAL" clId="{9E0A2428-2245-44E0-8A0A-CB690F98F97F}" dt="2023-12-12T19:49:57.232" v="42" actId="20577"/>
          <ac:spMkLst>
            <pc:docMk/>
            <pc:sldMk cId="1562215107" sldId="276"/>
            <ac:spMk id="2" creationId="{34640306-8940-5AC1-54BF-2D4F4B19BAF2}"/>
          </ac:spMkLst>
        </pc:spChg>
        <pc:spChg chg="mod">
          <ac:chgData name="Christopher Soran" userId="7cb0f6d7-a7f2-46f2-9367-9660ffd42908" providerId="ADAL" clId="{9E0A2428-2245-44E0-8A0A-CB690F98F97F}" dt="2023-12-12T19:49:59.413" v="43" actId="20577"/>
          <ac:spMkLst>
            <pc:docMk/>
            <pc:sldMk cId="1562215107" sldId="276"/>
            <ac:spMk id="3" creationId="{099A4800-AB4F-B503-D5A7-1A6681FFC3F8}"/>
          </ac:spMkLst>
        </pc:spChg>
      </pc:sldChg>
      <pc:sldChg chg="del">
        <pc:chgData name="Christopher Soran" userId="7cb0f6d7-a7f2-46f2-9367-9660ffd42908" providerId="ADAL" clId="{9E0A2428-2245-44E0-8A0A-CB690F98F97F}" dt="2023-12-12T19:50:07.542" v="44" actId="47"/>
        <pc:sldMkLst>
          <pc:docMk/>
          <pc:sldMk cId="2693017237" sldId="277"/>
        </pc:sldMkLst>
      </pc:sldChg>
      <pc:sldChg chg="del">
        <pc:chgData name="Christopher Soran" userId="7cb0f6d7-a7f2-46f2-9367-9660ffd42908" providerId="ADAL" clId="{9E0A2428-2245-44E0-8A0A-CB690F98F97F}" dt="2023-12-12T19:50:07.542" v="44" actId="47"/>
        <pc:sldMkLst>
          <pc:docMk/>
          <pc:sldMk cId="688807457" sldId="278"/>
        </pc:sldMkLst>
      </pc:sldChg>
      <pc:sldChg chg="del">
        <pc:chgData name="Christopher Soran" userId="7cb0f6d7-a7f2-46f2-9367-9660ffd42908" providerId="ADAL" clId="{9E0A2428-2245-44E0-8A0A-CB690F98F97F}" dt="2023-12-12T19:50:07.542" v="44" actId="47"/>
        <pc:sldMkLst>
          <pc:docMk/>
          <pc:sldMk cId="2195341928" sldId="279"/>
        </pc:sldMkLst>
      </pc:sldChg>
      <pc:sldChg chg="del">
        <pc:chgData name="Christopher Soran" userId="7cb0f6d7-a7f2-46f2-9367-9660ffd42908" providerId="ADAL" clId="{9E0A2428-2245-44E0-8A0A-CB690F98F97F}" dt="2023-12-12T19:50:07.542" v="44" actId="47"/>
        <pc:sldMkLst>
          <pc:docMk/>
          <pc:sldMk cId="2454308683" sldId="280"/>
        </pc:sldMkLst>
      </pc:sldChg>
    </pc:docChg>
  </pc:docChgLst>
  <pc:docChgLst>
    <pc:chgData name="Christopher Soran" userId="7cb0f6d7-a7f2-46f2-9367-9660ffd42908" providerId="ADAL" clId="{65C493FA-D9FC-499C-8AC4-120DA36A06C2}"/>
    <pc:docChg chg="addSld delSld modSld sldOrd">
      <pc:chgData name="Christopher Soran" userId="7cb0f6d7-a7f2-46f2-9367-9660ffd42908" providerId="ADAL" clId="{65C493FA-D9FC-499C-8AC4-120DA36A06C2}" dt="2023-08-08T17:59:49.953" v="428"/>
      <pc:docMkLst>
        <pc:docMk/>
      </pc:docMkLst>
      <pc:sldChg chg="modSp mod">
        <pc:chgData name="Christopher Soran" userId="7cb0f6d7-a7f2-46f2-9367-9660ffd42908" providerId="ADAL" clId="{65C493FA-D9FC-499C-8AC4-120DA36A06C2}" dt="2023-08-02T19:43:49.111" v="13" actId="20577"/>
        <pc:sldMkLst>
          <pc:docMk/>
          <pc:sldMk cId="0" sldId="256"/>
        </pc:sldMkLst>
        <pc:spChg chg="mod">
          <ac:chgData name="Christopher Soran" userId="7cb0f6d7-a7f2-46f2-9367-9660ffd42908" providerId="ADAL" clId="{65C493FA-D9FC-499C-8AC4-120DA36A06C2}" dt="2023-08-02T19:43:49.111" v="13" actId="20577"/>
          <ac:spMkLst>
            <pc:docMk/>
            <pc:sldMk cId="0" sldId="256"/>
            <ac:spMk id="109" creationId="{00000000-0000-0000-0000-000000000000}"/>
          </ac:spMkLst>
        </pc:spChg>
      </pc:sldChg>
      <pc:sldChg chg="modSp mod">
        <pc:chgData name="Christopher Soran" userId="7cb0f6d7-a7f2-46f2-9367-9660ffd42908" providerId="ADAL" clId="{65C493FA-D9FC-499C-8AC4-120DA36A06C2}" dt="2023-08-08T17:59:46.021" v="426" actId="20577"/>
        <pc:sldMkLst>
          <pc:docMk/>
          <pc:sldMk cId="0" sldId="257"/>
        </pc:sldMkLst>
        <pc:spChg chg="mod">
          <ac:chgData name="Christopher Soran" userId="7cb0f6d7-a7f2-46f2-9367-9660ffd42908" providerId="ADAL" clId="{65C493FA-D9FC-499C-8AC4-120DA36A06C2}" dt="2023-08-08T17:59:46.021" v="426" actId="20577"/>
          <ac:spMkLst>
            <pc:docMk/>
            <pc:sldMk cId="0" sldId="257"/>
            <ac:spMk id="116" creationId="{00000000-0000-0000-0000-000000000000}"/>
          </ac:spMkLst>
        </pc:spChg>
      </pc:sldChg>
      <pc:sldChg chg="modSp mod">
        <pc:chgData name="Christopher Soran" userId="7cb0f6d7-a7f2-46f2-9367-9660ffd42908" providerId="ADAL" clId="{65C493FA-D9FC-499C-8AC4-120DA36A06C2}" dt="2023-08-03T20:48:32.343" v="235" actId="20577"/>
        <pc:sldMkLst>
          <pc:docMk/>
          <pc:sldMk cId="0" sldId="268"/>
        </pc:sldMkLst>
        <pc:spChg chg="mod">
          <ac:chgData name="Christopher Soran" userId="7cb0f6d7-a7f2-46f2-9367-9660ffd42908" providerId="ADAL" clId="{65C493FA-D9FC-499C-8AC4-120DA36A06C2}" dt="2023-08-03T20:48:32.343" v="235" actId="20577"/>
          <ac:spMkLst>
            <pc:docMk/>
            <pc:sldMk cId="0" sldId="268"/>
            <ac:spMk id="201" creationId="{00000000-0000-0000-0000-000000000000}"/>
          </ac:spMkLst>
        </pc:spChg>
      </pc:sldChg>
      <pc:sldChg chg="modSp mod ord">
        <pc:chgData name="Christopher Soran" userId="7cb0f6d7-a7f2-46f2-9367-9660ffd42908" providerId="ADAL" clId="{65C493FA-D9FC-499C-8AC4-120DA36A06C2}" dt="2023-08-04T17:25:54.031" v="394"/>
        <pc:sldMkLst>
          <pc:docMk/>
          <pc:sldMk cId="3215995640" sldId="287"/>
        </pc:sldMkLst>
        <pc:spChg chg="mod">
          <ac:chgData name="Christopher Soran" userId="7cb0f6d7-a7f2-46f2-9367-9660ffd42908" providerId="ADAL" clId="{65C493FA-D9FC-499C-8AC4-120DA36A06C2}" dt="2023-08-04T17:25:54.031" v="394"/>
          <ac:spMkLst>
            <pc:docMk/>
            <pc:sldMk cId="3215995640" sldId="287"/>
            <ac:spMk id="3" creationId="{5D5DA69B-6402-662D-F16B-2BC9DABC2FDC}"/>
          </ac:spMkLst>
        </pc:spChg>
      </pc:sldChg>
      <pc:sldChg chg="del">
        <pc:chgData name="Christopher Soran" userId="7cb0f6d7-a7f2-46f2-9367-9660ffd42908" providerId="ADAL" clId="{65C493FA-D9FC-499C-8AC4-120DA36A06C2}" dt="2023-08-07T23:23:37.032" v="420" actId="2696"/>
        <pc:sldMkLst>
          <pc:docMk/>
          <pc:sldMk cId="3708684409" sldId="288"/>
        </pc:sldMkLst>
      </pc:sldChg>
      <pc:sldChg chg="del">
        <pc:chgData name="Christopher Soran" userId="7cb0f6d7-a7f2-46f2-9367-9660ffd42908" providerId="ADAL" clId="{65C493FA-D9FC-499C-8AC4-120DA36A06C2}" dt="2023-08-02T19:44:02.449" v="14" actId="47"/>
        <pc:sldMkLst>
          <pc:docMk/>
          <pc:sldMk cId="3788168597" sldId="289"/>
        </pc:sldMkLst>
      </pc:sldChg>
      <pc:sldChg chg="modSp new mod">
        <pc:chgData name="Christopher Soran" userId="7cb0f6d7-a7f2-46f2-9367-9660ffd42908" providerId="ADAL" clId="{65C493FA-D9FC-499C-8AC4-120DA36A06C2}" dt="2023-08-04T17:26:49.730" v="416" actId="20577"/>
        <pc:sldMkLst>
          <pc:docMk/>
          <pc:sldMk cId="4091577227" sldId="289"/>
        </pc:sldMkLst>
        <pc:spChg chg="mod">
          <ac:chgData name="Christopher Soran" userId="7cb0f6d7-a7f2-46f2-9367-9660ffd42908" providerId="ADAL" clId="{65C493FA-D9FC-499C-8AC4-120DA36A06C2}" dt="2023-08-02T19:46:52.166" v="44" actId="20577"/>
          <ac:spMkLst>
            <pc:docMk/>
            <pc:sldMk cId="4091577227" sldId="289"/>
            <ac:spMk id="2" creationId="{83921A3F-6093-53CC-8B60-2E30162D3FD4}"/>
          </ac:spMkLst>
        </pc:spChg>
        <pc:spChg chg="mod">
          <ac:chgData name="Christopher Soran" userId="7cb0f6d7-a7f2-46f2-9367-9660ffd42908" providerId="ADAL" clId="{65C493FA-D9FC-499C-8AC4-120DA36A06C2}" dt="2023-08-04T17:26:49.730" v="416" actId="20577"/>
          <ac:spMkLst>
            <pc:docMk/>
            <pc:sldMk cId="4091577227" sldId="289"/>
            <ac:spMk id="3" creationId="{1EE46352-7629-42D5-A61A-6ED5421E5D2A}"/>
          </ac:spMkLst>
        </pc:spChg>
      </pc:sldChg>
      <pc:sldChg chg="modSp new mod ord">
        <pc:chgData name="Christopher Soran" userId="7cb0f6d7-a7f2-46f2-9367-9660ffd42908" providerId="ADAL" clId="{65C493FA-D9FC-499C-8AC4-120DA36A06C2}" dt="2023-08-08T17:59:49.953" v="428"/>
        <pc:sldMkLst>
          <pc:docMk/>
          <pc:sldMk cId="365763761" sldId="290"/>
        </pc:sldMkLst>
        <pc:spChg chg="mod">
          <ac:chgData name="Christopher Soran" userId="7cb0f6d7-a7f2-46f2-9367-9660ffd42908" providerId="ADAL" clId="{65C493FA-D9FC-499C-8AC4-120DA36A06C2}" dt="2023-08-02T19:46:57.449" v="51" actId="20577"/>
          <ac:spMkLst>
            <pc:docMk/>
            <pc:sldMk cId="365763761" sldId="290"/>
            <ac:spMk id="2" creationId="{ED75DBD6-C27F-1A53-E2C2-B3C8D15979D9}"/>
          </ac:spMkLst>
        </pc:spChg>
        <pc:spChg chg="mod">
          <ac:chgData name="Christopher Soran" userId="7cb0f6d7-a7f2-46f2-9367-9660ffd42908" providerId="ADAL" clId="{65C493FA-D9FC-499C-8AC4-120DA36A06C2}" dt="2023-08-04T17:28:03.033" v="419" actId="20577"/>
          <ac:spMkLst>
            <pc:docMk/>
            <pc:sldMk cId="365763761" sldId="290"/>
            <ac:spMk id="3" creationId="{8985509C-88C8-D5FD-41CD-217D01329B45}"/>
          </ac:spMkLst>
        </pc:spChg>
      </pc:sldChg>
      <pc:sldChg chg="del">
        <pc:chgData name="Christopher Soran" userId="7cb0f6d7-a7f2-46f2-9367-9660ffd42908" providerId="ADAL" clId="{65C493FA-D9FC-499C-8AC4-120DA36A06C2}" dt="2023-08-02T19:44:02.449" v="14" actId="47"/>
        <pc:sldMkLst>
          <pc:docMk/>
          <pc:sldMk cId="894364907" sldId="290"/>
        </pc:sldMkLst>
      </pc:sldChg>
    </pc:docChg>
  </pc:docChgLst>
  <pc:docChgLst>
    <pc:chgData name="Monica Olsson" userId="S::molsson@sbctc.edu::08282cd3-7f20-4477-b5da-035df4233cac" providerId="AD" clId="Web-{02C000A2-15AB-66C7-28BF-7BB149AF2E4F}"/>
    <pc:docChg chg="addSld modSld sldOrd">
      <pc:chgData name="Monica Olsson" userId="S::molsson@sbctc.edu::08282cd3-7f20-4477-b5da-035df4233cac" providerId="AD" clId="Web-{02C000A2-15AB-66C7-28BF-7BB149AF2E4F}" dt="2023-11-13T22:44:20.799" v="116"/>
      <pc:docMkLst>
        <pc:docMk/>
      </pc:docMkLst>
      <pc:sldChg chg="modSp ord">
        <pc:chgData name="Monica Olsson" userId="S::molsson@sbctc.edu::08282cd3-7f20-4477-b5da-035df4233cac" providerId="AD" clId="Web-{02C000A2-15AB-66C7-28BF-7BB149AF2E4F}" dt="2023-11-13T22:44:11.142" v="115"/>
        <pc:sldMkLst>
          <pc:docMk/>
          <pc:sldMk cId="310355894" sldId="279"/>
        </pc:sldMkLst>
        <pc:spChg chg="mod">
          <ac:chgData name="Monica Olsson" userId="S::molsson@sbctc.edu::08282cd3-7f20-4477-b5da-035df4233cac" providerId="AD" clId="Web-{02C000A2-15AB-66C7-28BF-7BB149AF2E4F}" dt="2023-11-13T22:38:26.611" v="16" actId="20577"/>
          <ac:spMkLst>
            <pc:docMk/>
            <pc:sldMk cId="310355894" sldId="279"/>
            <ac:spMk id="3" creationId="{A723D3DB-EAE0-7D5B-9CA0-942B6C04152D}"/>
          </ac:spMkLst>
        </pc:spChg>
      </pc:sldChg>
      <pc:sldChg chg="modSp new ord">
        <pc:chgData name="Monica Olsson" userId="S::molsson@sbctc.edu::08282cd3-7f20-4477-b5da-035df4233cac" providerId="AD" clId="Web-{02C000A2-15AB-66C7-28BF-7BB149AF2E4F}" dt="2023-11-13T22:44:20.799" v="116"/>
        <pc:sldMkLst>
          <pc:docMk/>
          <pc:sldMk cId="2303304849" sldId="280"/>
        </pc:sldMkLst>
        <pc:spChg chg="mod">
          <ac:chgData name="Monica Olsson" userId="S::molsson@sbctc.edu::08282cd3-7f20-4477-b5da-035df4233cac" providerId="AD" clId="Web-{02C000A2-15AB-66C7-28BF-7BB149AF2E4F}" dt="2023-11-13T22:38:34.518" v="19" actId="20577"/>
          <ac:spMkLst>
            <pc:docMk/>
            <pc:sldMk cId="2303304849" sldId="280"/>
            <ac:spMk id="2" creationId="{FA693A89-5EEE-C7A1-B6A2-DD65067E790F}"/>
          </ac:spMkLst>
        </pc:spChg>
        <pc:spChg chg="mod">
          <ac:chgData name="Monica Olsson" userId="S::molsson@sbctc.edu::08282cd3-7f20-4477-b5da-035df4233cac" providerId="AD" clId="Web-{02C000A2-15AB-66C7-28BF-7BB149AF2E4F}" dt="2023-11-13T22:44:10.986" v="114" actId="20577"/>
          <ac:spMkLst>
            <pc:docMk/>
            <pc:sldMk cId="2303304849" sldId="280"/>
            <ac:spMk id="3" creationId="{23B975AD-1D3B-E8D8-7436-6CEC7B7DB6AC}"/>
          </ac:spMkLst>
        </pc:spChg>
      </pc:sldChg>
    </pc:docChg>
  </pc:docChgLst>
  <pc:docChgLst>
    <pc:chgData name="Christopher Soran" userId="7cb0f6d7-a7f2-46f2-9367-9660ffd42908" providerId="ADAL" clId="{CF68417B-7A2D-4F78-9D17-736FD5FF45FB}"/>
    <pc:docChg chg="modSld">
      <pc:chgData name="Christopher Soran" userId="7cb0f6d7-a7f2-46f2-9367-9660ffd42908" providerId="ADAL" clId="{CF68417B-7A2D-4F78-9D17-736FD5FF45FB}" dt="2024-01-05T23:49:34.538" v="7" actId="2711"/>
      <pc:docMkLst>
        <pc:docMk/>
      </pc:docMkLst>
      <pc:sldChg chg="modSp mod">
        <pc:chgData name="Christopher Soran" userId="7cb0f6d7-a7f2-46f2-9367-9660ffd42908" providerId="ADAL" clId="{CF68417B-7A2D-4F78-9D17-736FD5FF45FB}" dt="2024-01-05T23:48:00.347" v="0" actId="2711"/>
        <pc:sldMkLst>
          <pc:docMk/>
          <pc:sldMk cId="1562215107" sldId="276"/>
        </pc:sldMkLst>
        <pc:spChg chg="mod">
          <ac:chgData name="Christopher Soran" userId="7cb0f6d7-a7f2-46f2-9367-9660ffd42908" providerId="ADAL" clId="{CF68417B-7A2D-4F78-9D17-736FD5FF45FB}" dt="2024-01-05T23:48:00.347" v="0" actId="2711"/>
          <ac:spMkLst>
            <pc:docMk/>
            <pc:sldMk cId="1562215107" sldId="276"/>
            <ac:spMk id="3" creationId="{099A4800-AB4F-B503-D5A7-1A6681FFC3F8}"/>
          </ac:spMkLst>
        </pc:spChg>
      </pc:sldChg>
      <pc:sldChg chg="modSp mod">
        <pc:chgData name="Christopher Soran" userId="7cb0f6d7-a7f2-46f2-9367-9660ffd42908" providerId="ADAL" clId="{CF68417B-7A2D-4F78-9D17-736FD5FF45FB}" dt="2024-01-05T23:49:18.424" v="6" actId="20577"/>
        <pc:sldMkLst>
          <pc:docMk/>
          <pc:sldMk cId="938362383" sldId="278"/>
        </pc:sldMkLst>
        <pc:spChg chg="mod">
          <ac:chgData name="Christopher Soran" userId="7cb0f6d7-a7f2-46f2-9367-9660ffd42908" providerId="ADAL" clId="{CF68417B-7A2D-4F78-9D17-736FD5FF45FB}" dt="2024-01-05T23:49:18.424" v="6" actId="20577"/>
          <ac:spMkLst>
            <pc:docMk/>
            <pc:sldMk cId="938362383" sldId="278"/>
            <ac:spMk id="3" creationId="{CCDE4514-5C0A-8604-04C7-BD51112E4C80}"/>
          </ac:spMkLst>
        </pc:spChg>
      </pc:sldChg>
      <pc:sldChg chg="modSp mod">
        <pc:chgData name="Christopher Soran" userId="7cb0f6d7-a7f2-46f2-9367-9660ffd42908" providerId="ADAL" clId="{CF68417B-7A2D-4F78-9D17-736FD5FF45FB}" dt="2024-01-05T23:49:34.538" v="7" actId="2711"/>
        <pc:sldMkLst>
          <pc:docMk/>
          <pc:sldMk cId="1827546742" sldId="279"/>
        </pc:sldMkLst>
        <pc:spChg chg="mod">
          <ac:chgData name="Christopher Soran" userId="7cb0f6d7-a7f2-46f2-9367-9660ffd42908" providerId="ADAL" clId="{CF68417B-7A2D-4F78-9D17-736FD5FF45FB}" dt="2024-01-05T23:49:34.538" v="7" actId="2711"/>
          <ac:spMkLst>
            <pc:docMk/>
            <pc:sldMk cId="1827546742" sldId="279"/>
            <ac:spMk id="3" creationId="{D78EB26C-802F-F61C-1296-42D11C5B390C}"/>
          </ac:spMkLst>
        </pc:spChg>
      </pc:sldChg>
    </pc:docChg>
  </pc:docChgLst>
  <pc:docChgLst>
    <pc:chgData name="Padmaja Villalon" userId="S::pvillalon@sbctc.edu::18441a2b-a82c-41cb-bf1b-afcdf1cd6794" providerId="AD" clId="Web-{7DB150A4-F6C6-19C5-8BE8-B55F075FDE39}"/>
    <pc:docChg chg="modSld">
      <pc:chgData name="Padmaja Villalon" userId="S::pvillalon@sbctc.edu::18441a2b-a82c-41cb-bf1b-afcdf1cd6794" providerId="AD" clId="Web-{7DB150A4-F6C6-19C5-8BE8-B55F075FDE39}" dt="2024-02-07T19:24:26.575" v="324" actId="20577"/>
      <pc:docMkLst>
        <pc:docMk/>
      </pc:docMkLst>
      <pc:sldChg chg="modSp">
        <pc:chgData name="Padmaja Villalon" userId="S::pvillalon@sbctc.edu::18441a2b-a82c-41cb-bf1b-afcdf1cd6794" providerId="AD" clId="Web-{7DB150A4-F6C6-19C5-8BE8-B55F075FDE39}" dt="2024-02-07T19:24:26.575" v="324" actId="20577"/>
        <pc:sldMkLst>
          <pc:docMk/>
          <pc:sldMk cId="0" sldId="271"/>
        </pc:sldMkLst>
        <pc:spChg chg="mod">
          <ac:chgData name="Padmaja Villalon" userId="S::pvillalon@sbctc.edu::18441a2b-a82c-41cb-bf1b-afcdf1cd6794" providerId="AD" clId="Web-{7DB150A4-F6C6-19C5-8BE8-B55F075FDE39}" dt="2024-02-07T19:24:26.575" v="324" actId="20577"/>
          <ac:spMkLst>
            <pc:docMk/>
            <pc:sldMk cId="0" sldId="271"/>
            <ac:spMk id="223" creationId="{00000000-0000-0000-0000-000000000000}"/>
          </ac:spMkLst>
        </pc:spChg>
      </pc:sldChg>
    </pc:docChg>
  </pc:docChgLst>
  <pc:docChgLst>
    <pc:chgData name="Christopher Soran" userId="7cb0f6d7-a7f2-46f2-9367-9660ffd42908" providerId="ADAL" clId="{F22BDDF2-D9D4-49A0-8D55-5CEE6A33AAD0}"/>
    <pc:docChg chg="custSel addSld delSld modSld sldOrd addMainMaster">
      <pc:chgData name="Christopher Soran" userId="7cb0f6d7-a7f2-46f2-9367-9660ffd42908" providerId="ADAL" clId="{F22BDDF2-D9D4-49A0-8D55-5CEE6A33AAD0}" dt="2023-11-14T17:24:23.348" v="484" actId="20577"/>
      <pc:docMkLst>
        <pc:docMk/>
      </pc:docMkLst>
      <pc:sldChg chg="modSp mod">
        <pc:chgData name="Christopher Soran" userId="7cb0f6d7-a7f2-46f2-9367-9660ffd42908" providerId="ADAL" clId="{F22BDDF2-D9D4-49A0-8D55-5CEE6A33AAD0}" dt="2023-11-08T18:17:36.336" v="12" actId="20577"/>
        <pc:sldMkLst>
          <pc:docMk/>
          <pc:sldMk cId="0" sldId="256"/>
        </pc:sldMkLst>
        <pc:spChg chg="mod">
          <ac:chgData name="Christopher Soran" userId="7cb0f6d7-a7f2-46f2-9367-9660ffd42908" providerId="ADAL" clId="{F22BDDF2-D9D4-49A0-8D55-5CEE6A33AAD0}" dt="2023-11-08T18:17:36.336" v="12" actId="20577"/>
          <ac:spMkLst>
            <pc:docMk/>
            <pc:sldMk cId="0" sldId="256"/>
            <ac:spMk id="109" creationId="{00000000-0000-0000-0000-000000000000}"/>
          </ac:spMkLst>
        </pc:spChg>
      </pc:sldChg>
      <pc:sldChg chg="modSp mod">
        <pc:chgData name="Christopher Soran" userId="7cb0f6d7-a7f2-46f2-9367-9660ffd42908" providerId="ADAL" clId="{F22BDDF2-D9D4-49A0-8D55-5CEE6A33AAD0}" dt="2023-11-14T16:58:46.979" v="99" actId="20577"/>
        <pc:sldMkLst>
          <pc:docMk/>
          <pc:sldMk cId="0" sldId="257"/>
        </pc:sldMkLst>
        <pc:spChg chg="mod">
          <ac:chgData name="Christopher Soran" userId="7cb0f6d7-a7f2-46f2-9367-9660ffd42908" providerId="ADAL" clId="{F22BDDF2-D9D4-49A0-8D55-5CEE6A33AAD0}" dt="2023-11-14T16:58:46.979" v="99" actId="20577"/>
          <ac:spMkLst>
            <pc:docMk/>
            <pc:sldMk cId="0" sldId="257"/>
            <ac:spMk id="116" creationId="{00000000-0000-0000-0000-000000000000}"/>
          </ac:spMkLst>
        </pc:spChg>
      </pc:sldChg>
      <pc:sldChg chg="ord">
        <pc:chgData name="Christopher Soran" userId="7cb0f6d7-a7f2-46f2-9367-9660ffd42908" providerId="ADAL" clId="{F22BDDF2-D9D4-49A0-8D55-5CEE6A33AAD0}" dt="2023-11-08T19:25:18.040" v="46"/>
        <pc:sldMkLst>
          <pc:docMk/>
          <pc:sldMk cId="0" sldId="265"/>
        </pc:sldMkLst>
      </pc:sldChg>
      <pc:sldChg chg="modSp mod">
        <pc:chgData name="Christopher Soran" userId="7cb0f6d7-a7f2-46f2-9367-9660ffd42908" providerId="ADAL" clId="{F22BDDF2-D9D4-49A0-8D55-5CEE6A33AAD0}" dt="2023-11-08T18:18:15.255" v="31" actId="20577"/>
        <pc:sldMkLst>
          <pc:docMk/>
          <pc:sldMk cId="0" sldId="268"/>
        </pc:sldMkLst>
        <pc:spChg chg="mod">
          <ac:chgData name="Christopher Soran" userId="7cb0f6d7-a7f2-46f2-9367-9660ffd42908" providerId="ADAL" clId="{F22BDDF2-D9D4-49A0-8D55-5CEE6A33AAD0}" dt="2023-11-08T18:18:15.255" v="31" actId="20577"/>
          <ac:spMkLst>
            <pc:docMk/>
            <pc:sldMk cId="0" sldId="268"/>
            <ac:spMk id="201" creationId="{00000000-0000-0000-0000-000000000000}"/>
          </ac:spMkLst>
        </pc:spChg>
      </pc:sldChg>
      <pc:sldChg chg="modSp mod">
        <pc:chgData name="Christopher Soran" userId="7cb0f6d7-a7f2-46f2-9367-9660ffd42908" providerId="ADAL" clId="{F22BDDF2-D9D4-49A0-8D55-5CEE6A33AAD0}" dt="2023-11-14T17:21:43.111" v="477" actId="20577"/>
        <pc:sldMkLst>
          <pc:docMk/>
          <pc:sldMk cId="0" sldId="270"/>
        </pc:sldMkLst>
        <pc:spChg chg="mod">
          <ac:chgData name="Christopher Soran" userId="7cb0f6d7-a7f2-46f2-9367-9660ffd42908" providerId="ADAL" clId="{F22BDDF2-D9D4-49A0-8D55-5CEE6A33AAD0}" dt="2023-11-14T17:21:43.111" v="477" actId="20577"/>
          <ac:spMkLst>
            <pc:docMk/>
            <pc:sldMk cId="0" sldId="270"/>
            <ac:spMk id="216" creationId="{00000000-0000-0000-0000-000000000000}"/>
          </ac:spMkLst>
        </pc:spChg>
      </pc:sldChg>
      <pc:sldChg chg="del">
        <pc:chgData name="Christopher Soran" userId="7cb0f6d7-a7f2-46f2-9367-9660ffd42908" providerId="ADAL" clId="{F22BDDF2-D9D4-49A0-8D55-5CEE6A33AAD0}" dt="2023-11-09T21:32:26.856" v="47" actId="2696"/>
        <pc:sldMkLst>
          <pc:docMk/>
          <pc:sldMk cId="580487329" sldId="276"/>
        </pc:sldMkLst>
      </pc:sldChg>
      <pc:sldChg chg="add">
        <pc:chgData name="Christopher Soran" userId="7cb0f6d7-a7f2-46f2-9367-9660ffd42908" providerId="ADAL" clId="{F22BDDF2-D9D4-49A0-8D55-5CEE6A33AAD0}" dt="2023-11-08T19:24:42.707" v="36"/>
        <pc:sldMkLst>
          <pc:docMk/>
          <pc:sldMk cId="1373434902" sldId="277"/>
        </pc:sldMkLst>
      </pc:sldChg>
      <pc:sldChg chg="modSp add mod">
        <pc:chgData name="Christopher Soran" userId="7cb0f6d7-a7f2-46f2-9367-9660ffd42908" providerId="ADAL" clId="{F22BDDF2-D9D4-49A0-8D55-5CEE6A33AAD0}" dt="2023-11-08T19:25:06.791" v="44" actId="20577"/>
        <pc:sldMkLst>
          <pc:docMk/>
          <pc:sldMk cId="1559599583" sldId="278"/>
        </pc:sldMkLst>
        <pc:spChg chg="mod">
          <ac:chgData name="Christopher Soran" userId="7cb0f6d7-a7f2-46f2-9367-9660ffd42908" providerId="ADAL" clId="{F22BDDF2-D9D4-49A0-8D55-5CEE6A33AAD0}" dt="2023-11-08T19:25:06.791" v="44" actId="20577"/>
          <ac:spMkLst>
            <pc:docMk/>
            <pc:sldMk cId="1559599583" sldId="278"/>
            <ac:spMk id="6" creationId="{1300BB29-AF76-FD9B-F18F-87B32FB3CF28}"/>
          </ac:spMkLst>
        </pc:spChg>
        <pc:picChg chg="mod">
          <ac:chgData name="Christopher Soran" userId="7cb0f6d7-a7f2-46f2-9367-9660ffd42908" providerId="ADAL" clId="{F22BDDF2-D9D4-49A0-8D55-5CEE6A33AAD0}" dt="2023-11-08T19:24:55.640" v="39" actId="1076"/>
          <ac:picMkLst>
            <pc:docMk/>
            <pc:sldMk cId="1559599583" sldId="278"/>
            <ac:picMk id="7" creationId="{733C0751-BE05-7AA7-FF35-BA15BA669367}"/>
          </ac:picMkLst>
        </pc:picChg>
      </pc:sldChg>
      <pc:sldChg chg="modSp mod">
        <pc:chgData name="Christopher Soran" userId="7cb0f6d7-a7f2-46f2-9367-9660ffd42908" providerId="ADAL" clId="{F22BDDF2-D9D4-49A0-8D55-5CEE6A33AAD0}" dt="2023-11-14T16:50:46.386" v="55" actId="14100"/>
        <pc:sldMkLst>
          <pc:docMk/>
          <pc:sldMk cId="310355894" sldId="279"/>
        </pc:sldMkLst>
        <pc:spChg chg="mod">
          <ac:chgData name="Christopher Soran" userId="7cb0f6d7-a7f2-46f2-9367-9660ffd42908" providerId="ADAL" clId="{F22BDDF2-D9D4-49A0-8D55-5CEE6A33AAD0}" dt="2023-11-14T16:50:46.386" v="55" actId="14100"/>
          <ac:spMkLst>
            <pc:docMk/>
            <pc:sldMk cId="310355894" sldId="279"/>
            <ac:spMk id="3" creationId="{A723D3DB-EAE0-7D5B-9CA0-942B6C04152D}"/>
          </ac:spMkLst>
        </pc:spChg>
      </pc:sldChg>
      <pc:sldChg chg="modSp add mod">
        <pc:chgData name="Christopher Soran" userId="7cb0f6d7-a7f2-46f2-9367-9660ffd42908" providerId="ADAL" clId="{F22BDDF2-D9D4-49A0-8D55-5CEE6A33AAD0}" dt="2023-11-14T16:57:22.935" v="68" actId="20577"/>
        <pc:sldMkLst>
          <pc:docMk/>
          <pc:sldMk cId="580767217" sldId="281"/>
        </pc:sldMkLst>
        <pc:spChg chg="mod">
          <ac:chgData name="Christopher Soran" userId="7cb0f6d7-a7f2-46f2-9367-9660ffd42908" providerId="ADAL" clId="{F22BDDF2-D9D4-49A0-8D55-5CEE6A33AAD0}" dt="2023-11-14T16:57:22.935" v="68" actId="20577"/>
          <ac:spMkLst>
            <pc:docMk/>
            <pc:sldMk cId="580767217" sldId="281"/>
            <ac:spMk id="2" creationId="{A6BFDDC9-A321-BEF1-61B6-39C31E7ECE17}"/>
          </ac:spMkLst>
        </pc:spChg>
        <pc:spChg chg="mod">
          <ac:chgData name="Christopher Soran" userId="7cb0f6d7-a7f2-46f2-9367-9660ffd42908" providerId="ADAL" clId="{F22BDDF2-D9D4-49A0-8D55-5CEE6A33AAD0}" dt="2023-11-14T16:57:07.133" v="66" actId="20577"/>
          <ac:spMkLst>
            <pc:docMk/>
            <pc:sldMk cId="580767217" sldId="281"/>
            <ac:spMk id="3" creationId="{7B126B8A-EE9C-498F-FEF3-C71272A64D0A}"/>
          </ac:spMkLst>
        </pc:spChg>
      </pc:sldChg>
      <pc:sldChg chg="modSp mod">
        <pc:chgData name="Christopher Soran" userId="7cb0f6d7-a7f2-46f2-9367-9660ffd42908" providerId="ADAL" clId="{F22BDDF2-D9D4-49A0-8D55-5CEE6A33AAD0}" dt="2023-11-14T17:05:36.334" v="236" actId="1076"/>
        <pc:sldMkLst>
          <pc:docMk/>
          <pc:sldMk cId="3012082164" sldId="284"/>
        </pc:sldMkLst>
        <pc:spChg chg="mod">
          <ac:chgData name="Christopher Soran" userId="7cb0f6d7-a7f2-46f2-9367-9660ffd42908" providerId="ADAL" clId="{F22BDDF2-D9D4-49A0-8D55-5CEE6A33AAD0}" dt="2023-11-14T17:05:36.334" v="236" actId="1076"/>
          <ac:spMkLst>
            <pc:docMk/>
            <pc:sldMk cId="3012082164" sldId="284"/>
            <ac:spMk id="12" creationId="{928B941A-D069-DA13-4F62-7B2B4D934EA4}"/>
          </ac:spMkLst>
        </pc:spChg>
        <pc:picChg chg="mod">
          <ac:chgData name="Christopher Soran" userId="7cb0f6d7-a7f2-46f2-9367-9660ffd42908" providerId="ADAL" clId="{F22BDDF2-D9D4-49A0-8D55-5CEE6A33AAD0}" dt="2023-11-14T17:05:36.334" v="236" actId="1076"/>
          <ac:picMkLst>
            <pc:docMk/>
            <pc:sldMk cId="3012082164" sldId="284"/>
            <ac:picMk id="9" creationId="{B6C78EAE-7B99-7561-0F77-C1EDB0D1A6BE}"/>
          </ac:picMkLst>
        </pc:picChg>
      </pc:sldChg>
      <pc:sldChg chg="modSp mod">
        <pc:chgData name="Christopher Soran" userId="7cb0f6d7-a7f2-46f2-9367-9660ffd42908" providerId="ADAL" clId="{F22BDDF2-D9D4-49A0-8D55-5CEE6A33AAD0}" dt="2023-11-14T17:05:44.705" v="237" actId="1076"/>
        <pc:sldMkLst>
          <pc:docMk/>
          <pc:sldMk cId="3704019750" sldId="285"/>
        </pc:sldMkLst>
        <pc:spChg chg="mod">
          <ac:chgData name="Christopher Soran" userId="7cb0f6d7-a7f2-46f2-9367-9660ffd42908" providerId="ADAL" clId="{F22BDDF2-D9D4-49A0-8D55-5CEE6A33AAD0}" dt="2023-11-14T17:05:44.705" v="237" actId="1076"/>
          <ac:spMkLst>
            <pc:docMk/>
            <pc:sldMk cId="3704019750" sldId="285"/>
            <ac:spMk id="3" creationId="{D0E59B42-3043-633B-13DC-C01FA25110C2}"/>
          </ac:spMkLst>
        </pc:spChg>
      </pc:sldChg>
      <pc:sldChg chg="modSp mod">
        <pc:chgData name="Christopher Soran" userId="7cb0f6d7-a7f2-46f2-9367-9660ffd42908" providerId="ADAL" clId="{F22BDDF2-D9D4-49A0-8D55-5CEE6A33AAD0}" dt="2023-11-14T17:24:23.348" v="484" actId="20577"/>
        <pc:sldMkLst>
          <pc:docMk/>
          <pc:sldMk cId="2665182785" sldId="286"/>
        </pc:sldMkLst>
        <pc:spChg chg="mod">
          <ac:chgData name="Christopher Soran" userId="7cb0f6d7-a7f2-46f2-9367-9660ffd42908" providerId="ADAL" clId="{F22BDDF2-D9D4-49A0-8D55-5CEE6A33AAD0}" dt="2023-11-14T17:24:23.348" v="484" actId="20577"/>
          <ac:spMkLst>
            <pc:docMk/>
            <pc:sldMk cId="2665182785" sldId="286"/>
            <ac:spMk id="3" creationId="{04BD881E-A46F-2D2C-011B-FF44EC077EE4}"/>
          </ac:spMkLst>
        </pc:spChg>
      </pc:sldChg>
      <pc:sldChg chg="modSp new mod">
        <pc:chgData name="Christopher Soran" userId="7cb0f6d7-a7f2-46f2-9367-9660ffd42908" providerId="ADAL" clId="{F22BDDF2-D9D4-49A0-8D55-5CEE6A33AAD0}" dt="2023-11-14T17:18:49.069" v="375" actId="20577"/>
        <pc:sldMkLst>
          <pc:docMk/>
          <pc:sldMk cId="2860410738" sldId="287"/>
        </pc:sldMkLst>
        <pc:spChg chg="mod">
          <ac:chgData name="Christopher Soran" userId="7cb0f6d7-a7f2-46f2-9367-9660ffd42908" providerId="ADAL" clId="{F22BDDF2-D9D4-49A0-8D55-5CEE6A33AAD0}" dt="2023-11-14T16:58:59.526" v="106" actId="20577"/>
          <ac:spMkLst>
            <pc:docMk/>
            <pc:sldMk cId="2860410738" sldId="287"/>
            <ac:spMk id="2" creationId="{3DD59512-B598-35FB-DFA0-1AF744F8567A}"/>
          </ac:spMkLst>
        </pc:spChg>
        <pc:spChg chg="mod">
          <ac:chgData name="Christopher Soran" userId="7cb0f6d7-a7f2-46f2-9367-9660ffd42908" providerId="ADAL" clId="{F22BDDF2-D9D4-49A0-8D55-5CEE6A33AAD0}" dt="2023-11-14T17:18:49.069" v="375" actId="20577"/>
          <ac:spMkLst>
            <pc:docMk/>
            <pc:sldMk cId="2860410738" sldId="287"/>
            <ac:spMk id="3" creationId="{3438943C-E58A-258E-6197-84F75C251241}"/>
          </ac:spMkLst>
        </pc:spChg>
      </pc:sldChg>
      <pc:sldChg chg="add del">
        <pc:chgData name="Christopher Soran" userId="7cb0f6d7-a7f2-46f2-9367-9660ffd42908" providerId="ADAL" clId="{F22BDDF2-D9D4-49A0-8D55-5CEE6A33AAD0}" dt="2023-11-08T19:24:40.604" v="34" actId="47"/>
        <pc:sldMkLst>
          <pc:docMk/>
          <pc:sldMk cId="1373434902" sldId="514"/>
        </pc:sldMkLst>
      </pc:sldChg>
      <pc:sldChg chg="modSp add del mod">
        <pc:chgData name="Christopher Soran" userId="7cb0f6d7-a7f2-46f2-9367-9660ffd42908" providerId="ADAL" clId="{F22BDDF2-D9D4-49A0-8D55-5CEE6A33AAD0}" dt="2023-11-08T19:24:40.604" v="34" actId="47"/>
        <pc:sldMkLst>
          <pc:docMk/>
          <pc:sldMk cId="1559599583" sldId="516"/>
        </pc:sldMkLst>
        <pc:spChg chg="mod">
          <ac:chgData name="Christopher Soran" userId="7cb0f6d7-a7f2-46f2-9367-9660ffd42908" providerId="ADAL" clId="{F22BDDF2-D9D4-49A0-8D55-5CEE6A33AAD0}" dt="2023-11-08T19:23:59.327" v="33" actId="1076"/>
          <ac:spMkLst>
            <pc:docMk/>
            <pc:sldMk cId="1559599583" sldId="516"/>
            <ac:spMk id="6" creationId="{1300BB29-AF76-FD9B-F18F-87B32FB3CF28}"/>
          </ac:spMkLst>
        </pc:spChg>
      </pc:sldChg>
      <pc:sldMasterChg chg="add addSldLayout">
        <pc:chgData name="Christopher Soran" userId="7cb0f6d7-a7f2-46f2-9367-9660ffd42908" providerId="ADAL" clId="{F22BDDF2-D9D4-49A0-8D55-5CEE6A33AAD0}" dt="2023-11-08T19:24:42.703" v="35" actId="27028"/>
        <pc:sldMasterMkLst>
          <pc:docMk/>
          <pc:sldMasterMk cId="4232336755" sldId="2147483659"/>
        </pc:sldMasterMkLst>
        <pc:sldLayoutChg chg="add">
          <pc:chgData name="Christopher Soran" userId="7cb0f6d7-a7f2-46f2-9367-9660ffd42908" providerId="ADAL" clId="{F22BDDF2-D9D4-49A0-8D55-5CEE6A33AAD0}" dt="2023-11-08T19:24:42.703" v="35" actId="27028"/>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03373AD8-B5F4-41A5-9246-2D11053941F0}"/>
    <pc:docChg chg="custSel addSld delSld modSld">
      <pc:chgData name="Christopher Soran" userId="7cb0f6d7-a7f2-46f2-9367-9660ffd42908" providerId="ADAL" clId="{03373AD8-B5F4-41A5-9246-2D11053941F0}" dt="2023-09-08T16:02:35.593" v="343" actId="1076"/>
      <pc:docMkLst>
        <pc:docMk/>
      </pc:docMkLst>
      <pc:sldChg chg="modSp mod">
        <pc:chgData name="Christopher Soran" userId="7cb0f6d7-a7f2-46f2-9367-9660ffd42908" providerId="ADAL" clId="{03373AD8-B5F4-41A5-9246-2D11053941F0}" dt="2023-08-29T16:44:20.770" v="15" actId="20577"/>
        <pc:sldMkLst>
          <pc:docMk/>
          <pc:sldMk cId="0" sldId="256"/>
        </pc:sldMkLst>
        <pc:spChg chg="mod">
          <ac:chgData name="Christopher Soran" userId="7cb0f6d7-a7f2-46f2-9367-9660ffd42908" providerId="ADAL" clId="{03373AD8-B5F4-41A5-9246-2D11053941F0}" dt="2023-08-29T16:44:20.770" v="15" actId="20577"/>
          <ac:spMkLst>
            <pc:docMk/>
            <pc:sldMk cId="0" sldId="256"/>
            <ac:spMk id="109" creationId="{00000000-0000-0000-0000-000000000000}"/>
          </ac:spMkLst>
        </pc:spChg>
      </pc:sldChg>
      <pc:sldChg chg="modSp mod">
        <pc:chgData name="Christopher Soran" userId="7cb0f6d7-a7f2-46f2-9367-9660ffd42908" providerId="ADAL" clId="{03373AD8-B5F4-41A5-9246-2D11053941F0}" dt="2023-08-29T16:44:28.322" v="16" actId="6549"/>
        <pc:sldMkLst>
          <pc:docMk/>
          <pc:sldMk cId="0" sldId="257"/>
        </pc:sldMkLst>
        <pc:spChg chg="mod">
          <ac:chgData name="Christopher Soran" userId="7cb0f6d7-a7f2-46f2-9367-9660ffd42908" providerId="ADAL" clId="{03373AD8-B5F4-41A5-9246-2D11053941F0}" dt="2023-08-29T16:44:28.322" v="16" actId="6549"/>
          <ac:spMkLst>
            <pc:docMk/>
            <pc:sldMk cId="0" sldId="257"/>
            <ac:spMk id="116" creationId="{00000000-0000-0000-0000-000000000000}"/>
          </ac:spMkLst>
        </pc:spChg>
      </pc:sldChg>
      <pc:sldChg chg="modSp mod">
        <pc:chgData name="Christopher Soran" userId="7cb0f6d7-a7f2-46f2-9367-9660ffd42908" providerId="ADAL" clId="{03373AD8-B5F4-41A5-9246-2D11053941F0}" dt="2023-08-29T16:44:52.912" v="27" actId="20577"/>
        <pc:sldMkLst>
          <pc:docMk/>
          <pc:sldMk cId="0" sldId="268"/>
        </pc:sldMkLst>
        <pc:spChg chg="mod">
          <ac:chgData name="Christopher Soran" userId="7cb0f6d7-a7f2-46f2-9367-9660ffd42908" providerId="ADAL" clId="{03373AD8-B5F4-41A5-9246-2D11053941F0}" dt="2023-08-29T16:44:52.912" v="27" actId="20577"/>
          <ac:spMkLst>
            <pc:docMk/>
            <pc:sldMk cId="0" sldId="268"/>
            <ac:spMk id="201" creationId="{00000000-0000-0000-0000-000000000000}"/>
          </ac:spMkLst>
        </pc:spChg>
      </pc:sldChg>
      <pc:sldChg chg="modSp mod">
        <pc:chgData name="Christopher Soran" userId="7cb0f6d7-a7f2-46f2-9367-9660ffd42908" providerId="ADAL" clId="{03373AD8-B5F4-41A5-9246-2D11053941F0}" dt="2023-09-08T16:02:35.593" v="343" actId="1076"/>
        <pc:sldMkLst>
          <pc:docMk/>
          <pc:sldMk cId="2690180083" sldId="283"/>
        </pc:sldMkLst>
        <pc:spChg chg="mod">
          <ac:chgData name="Christopher Soran" userId="7cb0f6d7-a7f2-46f2-9367-9660ffd42908" providerId="ADAL" clId="{03373AD8-B5F4-41A5-9246-2D11053941F0}" dt="2023-09-08T16:02:33.034" v="342" actId="1076"/>
          <ac:spMkLst>
            <pc:docMk/>
            <pc:sldMk cId="2690180083" sldId="283"/>
            <ac:spMk id="116" creationId="{00000000-0000-0000-0000-000000000000}"/>
          </ac:spMkLst>
        </pc:spChg>
        <pc:picChg chg="mod">
          <ac:chgData name="Christopher Soran" userId="7cb0f6d7-a7f2-46f2-9367-9660ffd42908" providerId="ADAL" clId="{03373AD8-B5F4-41A5-9246-2D11053941F0}" dt="2023-09-08T16:02:28.400" v="341" actId="1076"/>
          <ac:picMkLst>
            <pc:docMk/>
            <pc:sldMk cId="2690180083" sldId="283"/>
            <ac:picMk id="4" creationId="{5FF60363-CF30-C78A-06B3-494B9F063CC8}"/>
          </ac:picMkLst>
        </pc:picChg>
        <pc:picChg chg="mod">
          <ac:chgData name="Christopher Soran" userId="7cb0f6d7-a7f2-46f2-9367-9660ffd42908" providerId="ADAL" clId="{03373AD8-B5F4-41A5-9246-2D11053941F0}" dt="2023-09-08T16:02:35.593" v="343" actId="1076"/>
          <ac:picMkLst>
            <pc:docMk/>
            <pc:sldMk cId="2690180083" sldId="283"/>
            <ac:picMk id="5" creationId="{9379F540-EFAC-DFF9-3ECF-610C4E96F213}"/>
          </ac:picMkLst>
        </pc:picChg>
      </pc:sldChg>
      <pc:sldChg chg="del">
        <pc:chgData name="Christopher Soran" userId="7cb0f6d7-a7f2-46f2-9367-9660ffd42908" providerId="ADAL" clId="{03373AD8-B5F4-41A5-9246-2D11053941F0}" dt="2023-08-29T16:44:37.398" v="17" actId="47"/>
        <pc:sldMkLst>
          <pc:docMk/>
          <pc:sldMk cId="3215995640" sldId="287"/>
        </pc:sldMkLst>
      </pc:sldChg>
      <pc:sldChg chg="addSp modSp new mod">
        <pc:chgData name="Christopher Soran" userId="7cb0f6d7-a7f2-46f2-9367-9660ffd42908" providerId="ADAL" clId="{03373AD8-B5F4-41A5-9246-2D11053941F0}" dt="2023-09-07T22:58:33.426" v="339" actId="1076"/>
        <pc:sldMkLst>
          <pc:docMk/>
          <pc:sldMk cId="3268856585" sldId="288"/>
        </pc:sldMkLst>
        <pc:spChg chg="mod">
          <ac:chgData name="Christopher Soran" userId="7cb0f6d7-a7f2-46f2-9367-9660ffd42908" providerId="ADAL" clId="{03373AD8-B5F4-41A5-9246-2D11053941F0}" dt="2023-09-07T22:56:53.211" v="93" actId="20577"/>
          <ac:spMkLst>
            <pc:docMk/>
            <pc:sldMk cId="3268856585" sldId="288"/>
            <ac:spMk id="2" creationId="{447A6FA2-B456-3220-6400-C980FF0B4EAE}"/>
          </ac:spMkLst>
        </pc:spChg>
        <pc:spChg chg="mod">
          <ac:chgData name="Christopher Soran" userId="7cb0f6d7-a7f2-46f2-9367-9660ffd42908" providerId="ADAL" clId="{03373AD8-B5F4-41A5-9246-2D11053941F0}" dt="2023-09-07T22:58:31.212" v="338" actId="20577"/>
          <ac:spMkLst>
            <pc:docMk/>
            <pc:sldMk cId="3268856585" sldId="288"/>
            <ac:spMk id="3" creationId="{181F7D07-550A-C919-6E5C-FF9F6108FE02}"/>
          </ac:spMkLst>
        </pc:spChg>
        <pc:picChg chg="add mod">
          <ac:chgData name="Christopher Soran" userId="7cb0f6d7-a7f2-46f2-9367-9660ffd42908" providerId="ADAL" clId="{03373AD8-B5F4-41A5-9246-2D11053941F0}" dt="2023-09-07T22:58:33.426" v="339" actId="1076"/>
          <ac:picMkLst>
            <pc:docMk/>
            <pc:sldMk cId="3268856585" sldId="288"/>
            <ac:picMk id="6" creationId="{9FEFE6B5-B88C-912C-1923-12189493E1BE}"/>
          </ac:picMkLst>
        </pc:picChg>
      </pc:sldChg>
      <pc:sldChg chg="del">
        <pc:chgData name="Christopher Soran" userId="7cb0f6d7-a7f2-46f2-9367-9660ffd42908" providerId="ADAL" clId="{03373AD8-B5F4-41A5-9246-2D11053941F0}" dt="2023-08-29T16:44:37.398" v="17" actId="47"/>
        <pc:sldMkLst>
          <pc:docMk/>
          <pc:sldMk cId="4091577227" sldId="289"/>
        </pc:sldMkLst>
      </pc:sldChg>
      <pc:sldChg chg="del">
        <pc:chgData name="Christopher Soran" userId="7cb0f6d7-a7f2-46f2-9367-9660ffd42908" providerId="ADAL" clId="{03373AD8-B5F4-41A5-9246-2D11053941F0}" dt="2023-08-29T16:44:37.398" v="17" actId="47"/>
        <pc:sldMkLst>
          <pc:docMk/>
          <pc:sldMk cId="365763761" sldId="290"/>
        </pc:sldMkLst>
      </pc:sldChg>
    </pc:docChg>
  </pc:docChgLst>
  <pc:docChgLst>
    <pc:chgData name="Guest User" userId="S::urn:spo:anon#e73e85926b9af2969067509b18f44e466440c3a648887df760ff7f0052dde2ba::" providerId="AD" clId="Web-{24FBE3C6-8C70-2287-6851-5EF932620DE3}"/>
    <pc:docChg chg="addSld modSld">
      <pc:chgData name="Guest User" userId="S::urn:spo:anon#e73e85926b9af2969067509b18f44e466440c3a648887df760ff7f0052dde2ba::" providerId="AD" clId="Web-{24FBE3C6-8C70-2287-6851-5EF932620DE3}" dt="2023-12-11T18:41:40.799" v="146" actId="20577"/>
      <pc:docMkLst>
        <pc:docMk/>
      </pc:docMkLst>
      <pc:sldChg chg="modSp">
        <pc:chgData name="Guest User" userId="S::urn:spo:anon#e73e85926b9af2969067509b18f44e466440c3a648887df760ff7f0052dde2ba::" providerId="AD" clId="Web-{24FBE3C6-8C70-2287-6851-5EF932620DE3}" dt="2023-12-11T18:22:56.306" v="20" actId="20577"/>
        <pc:sldMkLst>
          <pc:docMk/>
          <pc:sldMk cId="0" sldId="257"/>
        </pc:sldMkLst>
        <pc:spChg chg="mod">
          <ac:chgData name="Guest User" userId="S::urn:spo:anon#e73e85926b9af2969067509b18f44e466440c3a648887df760ff7f0052dde2ba::" providerId="AD" clId="Web-{24FBE3C6-8C70-2287-6851-5EF932620DE3}" dt="2023-12-11T18:22:56.306" v="20" actId="20577"/>
          <ac:spMkLst>
            <pc:docMk/>
            <pc:sldMk cId="0" sldId="257"/>
            <ac:spMk id="116" creationId="{00000000-0000-0000-0000-000000000000}"/>
          </ac:spMkLst>
        </pc:spChg>
      </pc:sldChg>
      <pc:sldChg chg="modSp new">
        <pc:chgData name="Guest User" userId="S::urn:spo:anon#e73e85926b9af2969067509b18f44e466440c3a648887df760ff7f0052dde2ba::" providerId="AD" clId="Web-{24FBE3C6-8C70-2287-6851-5EF932620DE3}" dt="2023-12-11T18:41:40.799" v="146" actId="20577"/>
        <pc:sldMkLst>
          <pc:docMk/>
          <pc:sldMk cId="2195341928" sldId="279"/>
        </pc:sldMkLst>
        <pc:spChg chg="mod">
          <ac:chgData name="Guest User" userId="S::urn:spo:anon#e73e85926b9af2969067509b18f44e466440c3a648887df760ff7f0052dde2ba::" providerId="AD" clId="Web-{24FBE3C6-8C70-2287-6851-5EF932620DE3}" dt="2023-12-11T18:23:10.541" v="38" actId="20577"/>
          <ac:spMkLst>
            <pc:docMk/>
            <pc:sldMk cId="2195341928" sldId="279"/>
            <ac:spMk id="2" creationId="{C8B77CB2-A6B8-130A-CB6B-347532BB9B44}"/>
          </ac:spMkLst>
        </pc:spChg>
        <pc:spChg chg="mod">
          <ac:chgData name="Guest User" userId="S::urn:spo:anon#e73e85926b9af2969067509b18f44e466440c3a648887df760ff7f0052dde2ba::" providerId="AD" clId="Web-{24FBE3C6-8C70-2287-6851-5EF932620DE3}" dt="2023-12-11T18:41:40.799" v="146" actId="20577"/>
          <ac:spMkLst>
            <pc:docMk/>
            <pc:sldMk cId="2195341928" sldId="279"/>
            <ac:spMk id="3" creationId="{24FB8AF0-DE2A-F9E9-2CB6-167B77A97275}"/>
          </ac:spMkLst>
        </pc:spChg>
      </pc:sldChg>
    </pc:docChg>
  </pc:docChgLst>
  <pc:docChgLst>
    <pc:chgData name="Guest User" userId="S::urn:spo:anon#e5f1d69bba6e830b3da477fa9176063d586f472b1326858483ae3a4ed92a7b49::" providerId="AD" clId="Web-{9D0939A9-EF52-92C5-8254-4F97E45848BC}"/>
    <pc:docChg chg="modSld">
      <pc:chgData name="Guest User" userId="S::urn:spo:anon#e5f1d69bba6e830b3da477fa9176063d586f472b1326858483ae3a4ed92a7b49::" providerId="AD" clId="Web-{9D0939A9-EF52-92C5-8254-4F97E45848BC}" dt="2023-09-07T22:33:14.244" v="7" actId="20577"/>
      <pc:docMkLst>
        <pc:docMk/>
      </pc:docMkLst>
      <pc:sldChg chg="modSp">
        <pc:chgData name="Guest User" userId="S::urn:spo:anon#e5f1d69bba6e830b3da477fa9176063d586f472b1326858483ae3a4ed92a7b49::" providerId="AD" clId="Web-{9D0939A9-EF52-92C5-8254-4F97E45848BC}" dt="2023-09-07T22:33:14.244" v="7" actId="20577"/>
        <pc:sldMkLst>
          <pc:docMk/>
          <pc:sldMk cId="2082067250" sldId="287"/>
        </pc:sldMkLst>
        <pc:spChg chg="mod">
          <ac:chgData name="Guest User" userId="S::urn:spo:anon#e5f1d69bba6e830b3da477fa9176063d586f472b1326858483ae3a4ed92a7b49::" providerId="AD" clId="Web-{9D0939A9-EF52-92C5-8254-4F97E45848BC}" dt="2023-09-07T22:33:14.244" v="7" actId="20577"/>
          <ac:spMkLst>
            <pc:docMk/>
            <pc:sldMk cId="2082067250" sldId="287"/>
            <ac:spMk id="116" creationId="{00000000-0000-0000-0000-000000000000}"/>
          </ac:spMkLst>
        </pc:spChg>
      </pc:sldChg>
    </pc:docChg>
  </pc:docChgLst>
  <pc:docChgLst>
    <pc:chgData name="Christopher Soran" userId="7cb0f6d7-a7f2-46f2-9367-9660ffd42908" providerId="ADAL" clId="{9EEBE155-4604-48C1-BD94-6A8C786CBC3A}"/>
    <pc:docChg chg="undo custSel addSld delSld modSld sldOrd">
      <pc:chgData name="Christopher Soran" userId="7cb0f6d7-a7f2-46f2-9367-9660ffd42908" providerId="ADAL" clId="{9EEBE155-4604-48C1-BD94-6A8C786CBC3A}" dt="2024-02-10T00:01:57.564" v="1077"/>
      <pc:docMkLst>
        <pc:docMk/>
      </pc:docMkLst>
      <pc:sldChg chg="modSp mod">
        <pc:chgData name="Christopher Soran" userId="7cb0f6d7-a7f2-46f2-9367-9660ffd42908" providerId="ADAL" clId="{9EEBE155-4604-48C1-BD94-6A8C786CBC3A}" dt="2024-02-01T18:03:33.954" v="10" actId="20577"/>
        <pc:sldMkLst>
          <pc:docMk/>
          <pc:sldMk cId="0" sldId="256"/>
        </pc:sldMkLst>
        <pc:spChg chg="mod">
          <ac:chgData name="Christopher Soran" userId="7cb0f6d7-a7f2-46f2-9367-9660ffd42908" providerId="ADAL" clId="{9EEBE155-4604-48C1-BD94-6A8C786CBC3A}" dt="2024-02-01T18:03:33.954" v="10" actId="20577"/>
          <ac:spMkLst>
            <pc:docMk/>
            <pc:sldMk cId="0" sldId="256"/>
            <ac:spMk id="109" creationId="{00000000-0000-0000-0000-000000000000}"/>
          </ac:spMkLst>
        </pc:spChg>
      </pc:sldChg>
      <pc:sldChg chg="modSp mod">
        <pc:chgData name="Christopher Soran" userId="7cb0f6d7-a7f2-46f2-9367-9660ffd42908" providerId="ADAL" clId="{9EEBE155-4604-48C1-BD94-6A8C786CBC3A}" dt="2024-02-09T23:59:49.654" v="1061" actId="20577"/>
        <pc:sldMkLst>
          <pc:docMk/>
          <pc:sldMk cId="0" sldId="257"/>
        </pc:sldMkLst>
        <pc:spChg chg="mod">
          <ac:chgData name="Christopher Soran" userId="7cb0f6d7-a7f2-46f2-9367-9660ffd42908" providerId="ADAL" clId="{9EEBE155-4604-48C1-BD94-6A8C786CBC3A}" dt="2024-02-09T23:59:49.654" v="1061" actId="20577"/>
          <ac:spMkLst>
            <pc:docMk/>
            <pc:sldMk cId="0" sldId="257"/>
            <ac:spMk id="116" creationId="{00000000-0000-0000-0000-000000000000}"/>
          </ac:spMkLst>
        </pc:spChg>
      </pc:sldChg>
      <pc:sldChg chg="modSp mod">
        <pc:chgData name="Christopher Soran" userId="7cb0f6d7-a7f2-46f2-9367-9660ffd42908" providerId="ADAL" clId="{9EEBE155-4604-48C1-BD94-6A8C786CBC3A}" dt="2024-02-01T18:03:55.286" v="18" actId="20577"/>
        <pc:sldMkLst>
          <pc:docMk/>
          <pc:sldMk cId="0" sldId="268"/>
        </pc:sldMkLst>
        <pc:spChg chg="mod">
          <ac:chgData name="Christopher Soran" userId="7cb0f6d7-a7f2-46f2-9367-9660ffd42908" providerId="ADAL" clId="{9EEBE155-4604-48C1-BD94-6A8C786CBC3A}" dt="2024-02-01T18:03:55.286" v="18" actId="20577"/>
          <ac:spMkLst>
            <pc:docMk/>
            <pc:sldMk cId="0" sldId="268"/>
            <ac:spMk id="201" creationId="{00000000-0000-0000-0000-000000000000}"/>
          </ac:spMkLst>
        </pc:spChg>
      </pc:sldChg>
      <pc:sldChg chg="del">
        <pc:chgData name="Christopher Soran" userId="7cb0f6d7-a7f2-46f2-9367-9660ffd42908" providerId="ADAL" clId="{9EEBE155-4604-48C1-BD94-6A8C786CBC3A}" dt="2024-02-09T21:52:37.068" v="334" actId="47"/>
        <pc:sldMkLst>
          <pc:docMk/>
          <pc:sldMk cId="1562215107" sldId="276"/>
        </pc:sldMkLst>
      </pc:sldChg>
      <pc:sldChg chg="del">
        <pc:chgData name="Christopher Soran" userId="7cb0f6d7-a7f2-46f2-9367-9660ffd42908" providerId="ADAL" clId="{9EEBE155-4604-48C1-BD94-6A8C786CBC3A}" dt="2024-02-09T21:52:37.068" v="334" actId="47"/>
        <pc:sldMkLst>
          <pc:docMk/>
          <pc:sldMk cId="938362383" sldId="278"/>
        </pc:sldMkLst>
      </pc:sldChg>
      <pc:sldChg chg="del">
        <pc:chgData name="Christopher Soran" userId="7cb0f6d7-a7f2-46f2-9367-9660ffd42908" providerId="ADAL" clId="{9EEBE155-4604-48C1-BD94-6A8C786CBC3A}" dt="2024-02-09T21:52:37.068" v="334" actId="47"/>
        <pc:sldMkLst>
          <pc:docMk/>
          <pc:sldMk cId="1827546742" sldId="279"/>
        </pc:sldMkLst>
      </pc:sldChg>
      <pc:sldChg chg="modSp mod">
        <pc:chgData name="Christopher Soran" userId="7cb0f6d7-a7f2-46f2-9367-9660ffd42908" providerId="ADAL" clId="{9EEBE155-4604-48C1-BD94-6A8C786CBC3A}" dt="2024-02-09T21:30:37.907" v="21" actId="20577"/>
        <pc:sldMkLst>
          <pc:docMk/>
          <pc:sldMk cId="4058886607" sldId="282"/>
        </pc:sldMkLst>
        <pc:spChg chg="mod">
          <ac:chgData name="Christopher Soran" userId="7cb0f6d7-a7f2-46f2-9367-9660ffd42908" providerId="ADAL" clId="{9EEBE155-4604-48C1-BD94-6A8C786CBC3A}" dt="2024-02-09T21:30:37.907" v="21" actId="20577"/>
          <ac:spMkLst>
            <pc:docMk/>
            <pc:sldMk cId="4058886607" sldId="282"/>
            <ac:spMk id="2" creationId="{030AEAEC-E28A-4846-D60B-6E054BA88E57}"/>
          </ac:spMkLst>
        </pc:spChg>
      </pc:sldChg>
      <pc:sldChg chg="addSp modSp new mod">
        <pc:chgData name="Christopher Soran" userId="7cb0f6d7-a7f2-46f2-9367-9660ffd42908" providerId="ADAL" clId="{9EEBE155-4604-48C1-BD94-6A8C786CBC3A}" dt="2024-02-09T21:52:22.708" v="333" actId="962"/>
        <pc:sldMkLst>
          <pc:docMk/>
          <pc:sldMk cId="2089161767" sldId="283"/>
        </pc:sldMkLst>
        <pc:spChg chg="mod">
          <ac:chgData name="Christopher Soran" userId="7cb0f6d7-a7f2-46f2-9367-9660ffd42908" providerId="ADAL" clId="{9EEBE155-4604-48C1-BD94-6A8C786CBC3A}" dt="2024-02-09T21:51:03.931" v="62" actId="20577"/>
          <ac:spMkLst>
            <pc:docMk/>
            <pc:sldMk cId="2089161767" sldId="283"/>
            <ac:spMk id="2" creationId="{3ACF680E-15B1-0F39-DD5C-2F9B8983537F}"/>
          </ac:spMkLst>
        </pc:spChg>
        <pc:spChg chg="mod">
          <ac:chgData name="Christopher Soran" userId="7cb0f6d7-a7f2-46f2-9367-9660ffd42908" providerId="ADAL" clId="{9EEBE155-4604-48C1-BD94-6A8C786CBC3A}" dt="2024-02-09T21:51:39.521" v="128" actId="20577"/>
          <ac:spMkLst>
            <pc:docMk/>
            <pc:sldMk cId="2089161767" sldId="283"/>
            <ac:spMk id="3" creationId="{CFA84D82-594D-EC6E-DD8F-528E633EA016}"/>
          </ac:spMkLst>
        </pc:spChg>
        <pc:picChg chg="add mod">
          <ac:chgData name="Christopher Soran" userId="7cb0f6d7-a7f2-46f2-9367-9660ffd42908" providerId="ADAL" clId="{9EEBE155-4604-48C1-BD94-6A8C786CBC3A}" dt="2024-02-09T21:52:22.708" v="333" actId="962"/>
          <ac:picMkLst>
            <pc:docMk/>
            <pc:sldMk cId="2089161767" sldId="283"/>
            <ac:picMk id="6" creationId="{19C453F0-93F7-8CE6-0ADB-548D967AC1E2}"/>
          </ac:picMkLst>
        </pc:picChg>
      </pc:sldChg>
      <pc:sldChg chg="modSp new mod">
        <pc:chgData name="Christopher Soran" userId="7cb0f6d7-a7f2-46f2-9367-9660ffd42908" providerId="ADAL" clId="{9EEBE155-4604-48C1-BD94-6A8C786CBC3A}" dt="2024-02-09T22:11:54.336" v="533" actId="20577"/>
        <pc:sldMkLst>
          <pc:docMk/>
          <pc:sldMk cId="2765889017" sldId="284"/>
        </pc:sldMkLst>
        <pc:spChg chg="mod">
          <ac:chgData name="Christopher Soran" userId="7cb0f6d7-a7f2-46f2-9367-9660ffd42908" providerId="ADAL" clId="{9EEBE155-4604-48C1-BD94-6A8C786CBC3A}" dt="2024-02-09T22:10:21.469" v="435" actId="20577"/>
          <ac:spMkLst>
            <pc:docMk/>
            <pc:sldMk cId="2765889017" sldId="284"/>
            <ac:spMk id="2" creationId="{465F8F94-5BDE-4686-2D63-0BDE2F069092}"/>
          </ac:spMkLst>
        </pc:spChg>
        <pc:spChg chg="mod">
          <ac:chgData name="Christopher Soran" userId="7cb0f6d7-a7f2-46f2-9367-9660ffd42908" providerId="ADAL" clId="{9EEBE155-4604-48C1-BD94-6A8C786CBC3A}" dt="2024-02-09T22:11:54.336" v="533" actId="20577"/>
          <ac:spMkLst>
            <pc:docMk/>
            <pc:sldMk cId="2765889017" sldId="284"/>
            <ac:spMk id="3" creationId="{9D16CC16-F77E-8385-297E-5A9B58F682B4}"/>
          </ac:spMkLst>
        </pc:spChg>
      </pc:sldChg>
      <pc:sldChg chg="modSp new mod">
        <pc:chgData name="Christopher Soran" userId="7cb0f6d7-a7f2-46f2-9367-9660ffd42908" providerId="ADAL" clId="{9EEBE155-4604-48C1-BD94-6A8C786CBC3A}" dt="2024-02-10T00:01:23.890" v="1071" actId="1076"/>
        <pc:sldMkLst>
          <pc:docMk/>
          <pc:sldMk cId="3370335188" sldId="285"/>
        </pc:sldMkLst>
        <pc:spChg chg="mod">
          <ac:chgData name="Christopher Soran" userId="7cb0f6d7-a7f2-46f2-9367-9660ffd42908" providerId="ADAL" clId="{9EEBE155-4604-48C1-BD94-6A8C786CBC3A}" dt="2024-02-10T00:01:09.561" v="1067" actId="1076"/>
          <ac:spMkLst>
            <pc:docMk/>
            <pc:sldMk cId="3370335188" sldId="285"/>
            <ac:spMk id="2" creationId="{1EBCC403-8304-2241-0655-A9DD03BF10CE}"/>
          </ac:spMkLst>
        </pc:spChg>
        <pc:spChg chg="mod">
          <ac:chgData name="Christopher Soran" userId="7cb0f6d7-a7f2-46f2-9367-9660ffd42908" providerId="ADAL" clId="{9EEBE155-4604-48C1-BD94-6A8C786CBC3A}" dt="2024-02-10T00:01:23.890" v="1071" actId="1076"/>
          <ac:spMkLst>
            <pc:docMk/>
            <pc:sldMk cId="3370335188" sldId="285"/>
            <ac:spMk id="3" creationId="{72600592-9424-52C9-F5C8-ED5CC7FA0BC3}"/>
          </ac:spMkLst>
        </pc:spChg>
      </pc:sldChg>
      <pc:sldChg chg="modSp new mod ord">
        <pc:chgData name="Christopher Soran" userId="7cb0f6d7-a7f2-46f2-9367-9660ffd42908" providerId="ADAL" clId="{9EEBE155-4604-48C1-BD94-6A8C786CBC3A}" dt="2024-02-10T00:01:57.564" v="1077"/>
        <pc:sldMkLst>
          <pc:docMk/>
          <pc:sldMk cId="166035547" sldId="286"/>
        </pc:sldMkLst>
        <pc:spChg chg="mod">
          <ac:chgData name="Christopher Soran" userId="7cb0f6d7-a7f2-46f2-9367-9660ffd42908" providerId="ADAL" clId="{9EEBE155-4604-48C1-BD94-6A8C786CBC3A}" dt="2024-02-09T22:20:00.486" v="696"/>
          <ac:spMkLst>
            <pc:docMk/>
            <pc:sldMk cId="166035547" sldId="286"/>
            <ac:spMk id="2" creationId="{FC83831F-B411-B3C3-B82A-3F77993266CC}"/>
          </ac:spMkLst>
        </pc:spChg>
        <pc:spChg chg="mod">
          <ac:chgData name="Christopher Soran" userId="7cb0f6d7-a7f2-46f2-9367-9660ffd42908" providerId="ADAL" clId="{9EEBE155-4604-48C1-BD94-6A8C786CBC3A}" dt="2024-02-09T22:20:37.107" v="701" actId="20577"/>
          <ac:spMkLst>
            <pc:docMk/>
            <pc:sldMk cId="166035547" sldId="286"/>
            <ac:spMk id="3" creationId="{937A6570-B05F-28AB-8267-4865EDF5F712}"/>
          </ac:spMkLst>
        </pc:spChg>
      </pc:sldChg>
      <pc:sldChg chg="modSp add mod">
        <pc:chgData name="Christopher Soran" userId="7cb0f6d7-a7f2-46f2-9367-9660ffd42908" providerId="ADAL" clId="{9EEBE155-4604-48C1-BD94-6A8C786CBC3A}" dt="2024-02-09T22:23:42.511" v="747" actId="255"/>
        <pc:sldMkLst>
          <pc:docMk/>
          <pc:sldMk cId="788670070" sldId="507"/>
        </pc:sldMkLst>
        <pc:spChg chg="mod">
          <ac:chgData name="Christopher Soran" userId="7cb0f6d7-a7f2-46f2-9367-9660ffd42908" providerId="ADAL" clId="{9EEBE155-4604-48C1-BD94-6A8C786CBC3A}" dt="2024-02-09T22:23:04.392" v="738" actId="20577"/>
          <ac:spMkLst>
            <pc:docMk/>
            <pc:sldMk cId="788670070" sldId="507"/>
            <ac:spMk id="2" creationId="{4E6F29EC-5709-5E8B-DC64-2C75166CCBC1}"/>
          </ac:spMkLst>
        </pc:spChg>
        <pc:spChg chg="mod">
          <ac:chgData name="Christopher Soran" userId="7cb0f6d7-a7f2-46f2-9367-9660ffd42908" providerId="ADAL" clId="{9EEBE155-4604-48C1-BD94-6A8C786CBC3A}" dt="2024-02-09T22:23:42.511" v="747" actId="255"/>
          <ac:spMkLst>
            <pc:docMk/>
            <pc:sldMk cId="788670070" sldId="507"/>
            <ac:spMk id="3" creationId="{B214E935-F68F-A72E-5E54-FF362101BB49}"/>
          </ac:spMkLst>
        </pc:spChg>
      </pc:sldChg>
    </pc:docChg>
  </pc:docChgLst>
  <pc:docChgLst>
    <pc:chgData name="Guest User" userId="S::urn:spo:anon#7630795f9e4edb4b7ad81f7e31172bfd25f4a3e67eb2c3f8f1ccf2580f9bebb5::" providerId="AD" clId="Web-{6CE6C86F-6DA8-15A6-718C-928ED82F4C2A}"/>
    <pc:docChg chg="addSld modSld">
      <pc:chgData name="Guest User" userId="S::urn:spo:anon#7630795f9e4edb4b7ad81f7e31172bfd25f4a3e67eb2c3f8f1ccf2580f9bebb5::" providerId="AD" clId="Web-{6CE6C86F-6DA8-15A6-718C-928ED82F4C2A}" dt="2024-02-01T18:19:38.898" v="138" actId="1076"/>
      <pc:docMkLst>
        <pc:docMk/>
      </pc:docMkLst>
      <pc:sldChg chg="addSp delSp modSp">
        <pc:chgData name="Guest User" userId="S::urn:spo:anon#7630795f9e4edb4b7ad81f7e31172bfd25f4a3e67eb2c3f8f1ccf2580f9bebb5::" providerId="AD" clId="Web-{6CE6C86F-6DA8-15A6-718C-928ED82F4C2A}" dt="2024-02-01T18:19:32.210" v="137" actId="20577"/>
        <pc:sldMkLst>
          <pc:docMk/>
          <pc:sldMk cId="3903298157" sldId="280"/>
        </pc:sldMkLst>
        <pc:spChg chg="mod">
          <ac:chgData name="Guest User" userId="S::urn:spo:anon#7630795f9e4edb4b7ad81f7e31172bfd25f4a3e67eb2c3f8f1ccf2580f9bebb5::" providerId="AD" clId="Web-{6CE6C86F-6DA8-15A6-718C-928ED82F4C2A}" dt="2024-02-01T18:08:51.632" v="3" actId="20577"/>
          <ac:spMkLst>
            <pc:docMk/>
            <pc:sldMk cId="3903298157" sldId="280"/>
            <ac:spMk id="2" creationId="{38EBCE6D-39A1-BC89-EC4D-CC7B74BFC1CF}"/>
          </ac:spMkLst>
        </pc:spChg>
        <pc:spChg chg="mod">
          <ac:chgData name="Guest User" userId="S::urn:spo:anon#7630795f9e4edb4b7ad81f7e31172bfd25f4a3e67eb2c3f8f1ccf2580f9bebb5::" providerId="AD" clId="Web-{6CE6C86F-6DA8-15A6-718C-928ED82F4C2A}" dt="2024-02-01T18:19:32.210" v="137" actId="20577"/>
          <ac:spMkLst>
            <pc:docMk/>
            <pc:sldMk cId="3903298157" sldId="280"/>
            <ac:spMk id="3" creationId="{C8616DFC-2C69-D114-A730-CC9204923E37}"/>
          </ac:spMkLst>
        </pc:spChg>
        <pc:picChg chg="add del mod">
          <ac:chgData name="Guest User" userId="S::urn:spo:anon#7630795f9e4edb4b7ad81f7e31172bfd25f4a3e67eb2c3f8f1ccf2580f9bebb5::" providerId="AD" clId="Web-{6CE6C86F-6DA8-15A6-718C-928ED82F4C2A}" dt="2024-02-01T18:11:14.971" v="92"/>
          <ac:picMkLst>
            <pc:docMk/>
            <pc:sldMk cId="3903298157" sldId="280"/>
            <ac:picMk id="5" creationId="{4E0E8F23-0E11-2FB0-86D9-5D02AD1DE2FB}"/>
          </ac:picMkLst>
        </pc:picChg>
        <pc:picChg chg="del">
          <ac:chgData name="Guest User" userId="S::urn:spo:anon#7630795f9e4edb4b7ad81f7e31172bfd25f4a3e67eb2c3f8f1ccf2580f9bebb5::" providerId="AD" clId="Web-{6CE6C86F-6DA8-15A6-718C-928ED82F4C2A}" dt="2024-02-01T18:08:53.226" v="4"/>
          <ac:picMkLst>
            <pc:docMk/>
            <pc:sldMk cId="3903298157" sldId="280"/>
            <ac:picMk id="6" creationId="{08DE9246-2077-70EF-99F4-C5AE776E5B0C}"/>
          </ac:picMkLst>
        </pc:picChg>
      </pc:sldChg>
      <pc:sldChg chg="addSp delSp modSp add replId">
        <pc:chgData name="Guest User" userId="S::urn:spo:anon#7630795f9e4edb4b7ad81f7e31172bfd25f4a3e67eb2c3f8f1ccf2580f9bebb5::" providerId="AD" clId="Web-{6CE6C86F-6DA8-15A6-718C-928ED82F4C2A}" dt="2024-02-01T18:19:38.898" v="138" actId="1076"/>
        <pc:sldMkLst>
          <pc:docMk/>
          <pc:sldMk cId="1806427797" sldId="281"/>
        </pc:sldMkLst>
        <pc:spChg chg="mod">
          <ac:chgData name="Guest User" userId="S::urn:spo:anon#7630795f9e4edb4b7ad81f7e31172bfd25f4a3e67eb2c3f8f1ccf2580f9bebb5::" providerId="AD" clId="Web-{6CE6C86F-6DA8-15A6-718C-928ED82F4C2A}" dt="2024-02-01T18:17:56.109" v="122" actId="20577"/>
          <ac:spMkLst>
            <pc:docMk/>
            <pc:sldMk cId="1806427797" sldId="281"/>
            <ac:spMk id="2" creationId="{D02E4B1E-BA91-1278-94D4-C32F67697C2B}"/>
          </ac:spMkLst>
        </pc:spChg>
        <pc:picChg chg="add mod">
          <ac:chgData name="Guest User" userId="S::urn:spo:anon#7630795f9e4edb4b7ad81f7e31172bfd25f4a3e67eb2c3f8f1ccf2580f9bebb5::" providerId="AD" clId="Web-{6CE6C86F-6DA8-15A6-718C-928ED82F4C2A}" dt="2024-02-01T18:19:38.898" v="138" actId="1076"/>
          <ac:picMkLst>
            <pc:docMk/>
            <pc:sldMk cId="1806427797" sldId="281"/>
            <ac:picMk id="5" creationId="{65BCC42A-B11F-9ED7-98EA-B58F810DD831}"/>
          </ac:picMkLst>
        </pc:picChg>
        <pc:picChg chg="del">
          <ac:chgData name="Guest User" userId="S::urn:spo:anon#7630795f9e4edb4b7ad81f7e31172bfd25f4a3e67eb2c3f8f1ccf2580f9bebb5::" providerId="AD" clId="Web-{6CE6C86F-6DA8-15A6-718C-928ED82F4C2A}" dt="2024-02-01T18:17:59.125" v="123"/>
          <ac:picMkLst>
            <pc:docMk/>
            <pc:sldMk cId="1806427797" sldId="281"/>
            <ac:picMk id="6" creationId="{F5580581-BB14-5DCC-6A83-CC68035C8585}"/>
          </ac:picMkLst>
        </pc:picChg>
      </pc:sldChg>
      <pc:sldChg chg="add replId">
        <pc:chgData name="Guest User" userId="S::urn:spo:anon#7630795f9e4edb4b7ad81f7e31172bfd25f4a3e67eb2c3f8f1ccf2580f9bebb5::" providerId="AD" clId="Web-{6CE6C86F-6DA8-15A6-718C-928ED82F4C2A}" dt="2024-02-01T18:17:32.357" v="107"/>
        <pc:sldMkLst>
          <pc:docMk/>
          <pc:sldMk cId="4058886607" sldId="282"/>
        </pc:sldMkLst>
      </pc:sldChg>
    </pc:docChg>
  </pc:docChgLst>
  <pc:docChgLst>
    <pc:chgData name="Christopher Soran" userId="S::csoran@sbctc.edu::7cb0f6d7-a7f2-46f2-9367-9660ffd42908" providerId="AD" clId="Web-{B8A0F6D7-4003-C6E6-B4BE-636E6B856EE7}"/>
    <pc:docChg chg="addSld modSld">
      <pc:chgData name="Christopher Soran" userId="S::csoran@sbctc.edu::7cb0f6d7-a7f2-46f2-9367-9660ffd42908" providerId="AD" clId="Web-{B8A0F6D7-4003-C6E6-B4BE-636E6B856EE7}" dt="2023-06-29T19:50:32.104" v="77" actId="20577"/>
      <pc:docMkLst>
        <pc:docMk/>
      </pc:docMkLst>
      <pc:sldChg chg="modSp">
        <pc:chgData name="Christopher Soran" userId="S::csoran@sbctc.edu::7cb0f6d7-a7f2-46f2-9367-9660ffd42908" providerId="AD" clId="Web-{B8A0F6D7-4003-C6E6-B4BE-636E6B856EE7}" dt="2023-06-29T19:50:08.369" v="73" actId="20577"/>
        <pc:sldMkLst>
          <pc:docMk/>
          <pc:sldMk cId="0" sldId="257"/>
        </pc:sldMkLst>
        <pc:spChg chg="mod">
          <ac:chgData name="Christopher Soran" userId="S::csoran@sbctc.edu::7cb0f6d7-a7f2-46f2-9367-9660ffd42908" providerId="AD" clId="Web-{B8A0F6D7-4003-C6E6-B4BE-636E6B856EE7}" dt="2023-06-29T19:50:08.369" v="73" actId="20577"/>
          <ac:spMkLst>
            <pc:docMk/>
            <pc:sldMk cId="0" sldId="257"/>
            <ac:spMk id="116" creationId="{00000000-0000-0000-0000-000000000000}"/>
          </ac:spMkLst>
        </pc:spChg>
      </pc:sldChg>
      <pc:sldChg chg="modSp">
        <pc:chgData name="Christopher Soran" userId="S::csoran@sbctc.edu::7cb0f6d7-a7f2-46f2-9367-9660ffd42908" providerId="AD" clId="Web-{B8A0F6D7-4003-C6E6-B4BE-636E6B856EE7}" dt="2023-06-28T23:39:48.374" v="5" actId="20577"/>
        <pc:sldMkLst>
          <pc:docMk/>
          <pc:sldMk cId="0" sldId="273"/>
        </pc:sldMkLst>
        <pc:spChg chg="mod">
          <ac:chgData name="Christopher Soran" userId="S::csoran@sbctc.edu::7cb0f6d7-a7f2-46f2-9367-9660ffd42908" providerId="AD" clId="Web-{B8A0F6D7-4003-C6E6-B4BE-636E6B856EE7}" dt="2023-06-28T23:39:48.374" v="5" actId="20577"/>
          <ac:spMkLst>
            <pc:docMk/>
            <pc:sldMk cId="0" sldId="273"/>
            <ac:spMk id="237" creationId="{00000000-0000-0000-0000-000000000000}"/>
          </ac:spMkLst>
        </pc:spChg>
      </pc:sldChg>
      <pc:sldChg chg="modSp">
        <pc:chgData name="Christopher Soran" userId="S::csoran@sbctc.edu::7cb0f6d7-a7f2-46f2-9367-9660ffd42908" providerId="AD" clId="Web-{B8A0F6D7-4003-C6E6-B4BE-636E6B856EE7}" dt="2023-06-29T17:35:51.529" v="6" actId="20577"/>
        <pc:sldMkLst>
          <pc:docMk/>
          <pc:sldMk cId="3215995640" sldId="287"/>
        </pc:sldMkLst>
        <pc:spChg chg="mod">
          <ac:chgData name="Christopher Soran" userId="S::csoran@sbctc.edu::7cb0f6d7-a7f2-46f2-9367-9660ffd42908" providerId="AD" clId="Web-{B8A0F6D7-4003-C6E6-B4BE-636E6B856EE7}" dt="2023-06-29T17:35:51.529" v="6" actId="20577"/>
          <ac:spMkLst>
            <pc:docMk/>
            <pc:sldMk cId="3215995640" sldId="287"/>
            <ac:spMk id="3" creationId="{5D5DA69B-6402-662D-F16B-2BC9DABC2FDC}"/>
          </ac:spMkLst>
        </pc:spChg>
      </pc:sldChg>
      <pc:sldChg chg="modSp new">
        <pc:chgData name="Christopher Soran" userId="S::csoran@sbctc.edu::7cb0f6d7-a7f2-46f2-9367-9660ffd42908" providerId="AD" clId="Web-{B8A0F6D7-4003-C6E6-B4BE-636E6B856EE7}" dt="2023-06-29T19:50:32.104" v="77" actId="20577"/>
        <pc:sldMkLst>
          <pc:docMk/>
          <pc:sldMk cId="894364907" sldId="290"/>
        </pc:sldMkLst>
        <pc:spChg chg="mod">
          <ac:chgData name="Christopher Soran" userId="S::csoran@sbctc.edu::7cb0f6d7-a7f2-46f2-9367-9660ffd42908" providerId="AD" clId="Web-{B8A0F6D7-4003-C6E6-B4BE-636E6B856EE7}" dt="2023-06-29T19:50:32.104" v="77" actId="20577"/>
          <ac:spMkLst>
            <pc:docMk/>
            <pc:sldMk cId="894364907" sldId="290"/>
            <ac:spMk id="2" creationId="{D7905DAA-4FEB-6B9D-2215-2F815647A483}"/>
          </ac:spMkLst>
        </pc:spChg>
        <pc:spChg chg="mod">
          <ac:chgData name="Christopher Soran" userId="S::csoran@sbctc.edu::7cb0f6d7-a7f2-46f2-9367-9660ffd42908" providerId="AD" clId="Web-{B8A0F6D7-4003-C6E6-B4BE-636E6B856EE7}" dt="2023-06-29T19:50:28.901" v="75" actId="20577"/>
          <ac:spMkLst>
            <pc:docMk/>
            <pc:sldMk cId="894364907" sldId="290"/>
            <ac:spMk id="3" creationId="{B1FF7962-DFD4-E8C2-9706-EB8514404036}"/>
          </ac:spMkLst>
        </pc:spChg>
      </pc:sldChg>
    </pc:docChg>
  </pc:docChgLst>
  <pc:docChgLst>
    <pc:chgData name="Guest User" userId="S::urn:spo:anon#e5f1d69bba6e830b3da477fa9176063d586f472b1326858483ae3a4ed92a7b49::" providerId="AD" clId="Web-{E537878C-B74D-2E32-A55B-58B340B1B41B}"/>
    <pc:docChg chg="addSld delSld modSld sldOrd">
      <pc:chgData name="Guest User" userId="S::urn:spo:anon#e5f1d69bba6e830b3da477fa9176063d586f472b1326858483ae3a4ed92a7b49::" providerId="AD" clId="Web-{E537878C-B74D-2E32-A55B-58B340B1B41B}" dt="2023-09-07T22:05:19.177" v="365"/>
      <pc:docMkLst>
        <pc:docMk/>
      </pc:docMkLst>
      <pc:sldChg chg="modSp">
        <pc:chgData name="Guest User" userId="S::urn:spo:anon#e5f1d69bba6e830b3da477fa9176063d586f472b1326858483ae3a4ed92a7b49::" providerId="AD" clId="Web-{E537878C-B74D-2E32-A55B-58B340B1B41B}" dt="2023-09-07T21:27:15.759" v="68" actId="20577"/>
        <pc:sldMkLst>
          <pc:docMk/>
          <pc:sldMk cId="0" sldId="257"/>
        </pc:sldMkLst>
        <pc:spChg chg="mod">
          <ac:chgData name="Guest User" userId="S::urn:spo:anon#e5f1d69bba6e830b3da477fa9176063d586f472b1326858483ae3a4ed92a7b49::" providerId="AD" clId="Web-{E537878C-B74D-2E32-A55B-58B340B1B41B}" dt="2023-09-07T21:27:15.759" v="68" actId="20577"/>
          <ac:spMkLst>
            <pc:docMk/>
            <pc:sldMk cId="0" sldId="257"/>
            <ac:spMk id="116" creationId="{00000000-0000-0000-0000-000000000000}"/>
          </ac:spMkLst>
        </pc:spChg>
      </pc:sldChg>
      <pc:sldChg chg="modSp add ord replId">
        <pc:chgData name="Guest User" userId="S::urn:spo:anon#e5f1d69bba6e830b3da477fa9176063d586f472b1326858483ae3a4ed92a7b49::" providerId="AD" clId="Web-{E537878C-B74D-2E32-A55B-58B340B1B41B}" dt="2023-09-07T21:52:28.100" v="220" actId="20577"/>
        <pc:sldMkLst>
          <pc:docMk/>
          <pc:sldMk cId="1138597769" sldId="276"/>
        </pc:sldMkLst>
        <pc:spChg chg="mod">
          <ac:chgData name="Guest User" userId="S::urn:spo:anon#e5f1d69bba6e830b3da477fa9176063d586f472b1326858483ae3a4ed92a7b49::" providerId="AD" clId="Web-{E537878C-B74D-2E32-A55B-58B340B1B41B}" dt="2023-09-07T21:17:20.813" v="11" actId="20577"/>
          <ac:spMkLst>
            <pc:docMk/>
            <pc:sldMk cId="1138597769" sldId="276"/>
            <ac:spMk id="115" creationId="{00000000-0000-0000-0000-000000000000}"/>
          </ac:spMkLst>
        </pc:spChg>
        <pc:spChg chg="mod">
          <ac:chgData name="Guest User" userId="S::urn:spo:anon#e5f1d69bba6e830b3da477fa9176063d586f472b1326858483ae3a4ed92a7b49::" providerId="AD" clId="Web-{E537878C-B74D-2E32-A55B-58B340B1B41B}" dt="2023-09-07T21:52:28.100" v="220" actId="20577"/>
          <ac:spMkLst>
            <pc:docMk/>
            <pc:sldMk cId="1138597769" sldId="276"/>
            <ac:spMk id="116" creationId="{00000000-0000-0000-0000-000000000000}"/>
          </ac:spMkLst>
        </pc:spChg>
      </pc:sldChg>
      <pc:sldChg chg="modSp add del replId">
        <pc:chgData name="Guest User" userId="S::urn:spo:anon#e5f1d69bba6e830b3da477fa9176063d586f472b1326858483ae3a4ed92a7b49::" providerId="AD" clId="Web-{E537878C-B74D-2E32-A55B-58B340B1B41B}" dt="2023-09-07T21:18:23.862" v="19"/>
        <pc:sldMkLst>
          <pc:docMk/>
          <pc:sldMk cId="115598194" sldId="277"/>
        </pc:sldMkLst>
        <pc:spChg chg="mod">
          <ac:chgData name="Guest User" userId="S::urn:spo:anon#e5f1d69bba6e830b3da477fa9176063d586f472b1326858483ae3a4ed92a7b49::" providerId="AD" clId="Web-{E537878C-B74D-2E32-A55B-58B340B1B41B}" dt="2023-09-07T21:18:02.127" v="18" actId="20577"/>
          <ac:spMkLst>
            <pc:docMk/>
            <pc:sldMk cId="115598194" sldId="277"/>
            <ac:spMk id="115" creationId="{00000000-0000-0000-0000-000000000000}"/>
          </ac:spMkLst>
        </pc:spChg>
      </pc:sldChg>
      <pc:sldChg chg="addSp modSp add replId">
        <pc:chgData name="Guest User" userId="S::urn:spo:anon#e5f1d69bba6e830b3da477fa9176063d586f472b1326858483ae3a4ed92a7b49::" providerId="AD" clId="Web-{E537878C-B74D-2E32-A55B-58B340B1B41B}" dt="2023-09-07T21:52:57.679" v="228"/>
        <pc:sldMkLst>
          <pc:docMk/>
          <pc:sldMk cId="1925828067" sldId="277"/>
        </pc:sldMkLst>
        <pc:spChg chg="mod">
          <ac:chgData name="Guest User" userId="S::urn:spo:anon#e5f1d69bba6e830b3da477fa9176063d586f472b1326858483ae3a4ed92a7b49::" providerId="AD" clId="Web-{E537878C-B74D-2E32-A55B-58B340B1B41B}" dt="2023-09-07T21:19:43.756" v="36" actId="20577"/>
          <ac:spMkLst>
            <pc:docMk/>
            <pc:sldMk cId="1925828067" sldId="277"/>
            <ac:spMk id="115" creationId="{00000000-0000-0000-0000-000000000000}"/>
          </ac:spMkLst>
        </pc:spChg>
        <pc:spChg chg="mod">
          <ac:chgData name="Guest User" userId="S::urn:spo:anon#e5f1d69bba6e830b3da477fa9176063d586f472b1326858483ae3a4ed92a7b49::" providerId="AD" clId="Web-{E537878C-B74D-2E32-A55B-58B340B1B41B}" dt="2023-09-07T21:52:40.678" v="224" actId="20577"/>
          <ac:spMkLst>
            <pc:docMk/>
            <pc:sldMk cId="1925828067" sldId="277"/>
            <ac:spMk id="116" creationId="{00000000-0000-0000-0000-000000000000}"/>
          </ac:spMkLst>
        </pc:spChg>
        <pc:picChg chg="add mod">
          <ac:chgData name="Guest User" userId="S::urn:spo:anon#e5f1d69bba6e830b3da477fa9176063d586f472b1326858483ae3a4ed92a7b49::" providerId="AD" clId="Web-{E537878C-B74D-2E32-A55B-58B340B1B41B}" dt="2023-09-07T21:52:57.679" v="228"/>
          <ac:picMkLst>
            <pc:docMk/>
            <pc:sldMk cId="1925828067" sldId="277"/>
            <ac:picMk id="2" creationId="{58E065EC-0F70-105F-8A3B-F87A4566AD53}"/>
          </ac:picMkLst>
        </pc:picChg>
      </pc:sldChg>
      <pc:sldChg chg="addSp delSp modSp add replId">
        <pc:chgData name="Guest User" userId="S::urn:spo:anon#e5f1d69bba6e830b3da477fa9176063d586f472b1326858483ae3a4ed92a7b49::" providerId="AD" clId="Web-{E537878C-B74D-2E32-A55B-58B340B1B41B}" dt="2023-09-07T21:53:21.914" v="231" actId="1076"/>
        <pc:sldMkLst>
          <pc:docMk/>
          <pc:sldMk cId="3367959175" sldId="278"/>
        </pc:sldMkLst>
        <pc:spChg chg="mod">
          <ac:chgData name="Guest User" userId="S::urn:spo:anon#e5f1d69bba6e830b3da477fa9176063d586f472b1326858483ae3a4ed92a7b49::" providerId="AD" clId="Web-{E537878C-B74D-2E32-A55B-58B340B1B41B}" dt="2023-09-07T21:21:56.808" v="49" actId="20577"/>
          <ac:spMkLst>
            <pc:docMk/>
            <pc:sldMk cId="3367959175" sldId="278"/>
            <ac:spMk id="115" creationId="{00000000-0000-0000-0000-000000000000}"/>
          </ac:spMkLst>
        </pc:spChg>
        <pc:spChg chg="mod">
          <ac:chgData name="Guest User" userId="S::urn:spo:anon#e5f1d69bba6e830b3da477fa9176063d586f472b1326858483ae3a4ed92a7b49::" providerId="AD" clId="Web-{E537878C-B74D-2E32-A55B-58B340B1B41B}" dt="2023-09-07T21:53:14.664" v="229" actId="20577"/>
          <ac:spMkLst>
            <pc:docMk/>
            <pc:sldMk cId="3367959175" sldId="278"/>
            <ac:spMk id="116" creationId="{00000000-0000-0000-0000-000000000000}"/>
          </ac:spMkLst>
        </pc:spChg>
        <pc:picChg chg="del">
          <ac:chgData name="Guest User" userId="S::urn:spo:anon#e5f1d69bba6e830b3da477fa9176063d586f472b1326858483ae3a4ed92a7b49::" providerId="AD" clId="Web-{E537878C-B74D-2E32-A55B-58B340B1B41B}" dt="2023-09-07T21:22:42.466" v="51"/>
          <ac:picMkLst>
            <pc:docMk/>
            <pc:sldMk cId="3367959175" sldId="278"/>
            <ac:picMk id="2" creationId="{58E065EC-0F70-105F-8A3B-F87A4566AD53}"/>
          </ac:picMkLst>
        </pc:picChg>
        <pc:picChg chg="add mod">
          <ac:chgData name="Guest User" userId="S::urn:spo:anon#e5f1d69bba6e830b3da477fa9176063d586f472b1326858483ae3a4ed92a7b49::" providerId="AD" clId="Web-{E537878C-B74D-2E32-A55B-58B340B1B41B}" dt="2023-09-07T21:53:21.914" v="231" actId="1076"/>
          <ac:picMkLst>
            <pc:docMk/>
            <pc:sldMk cId="3367959175" sldId="278"/>
            <ac:picMk id="3" creationId="{530CA6B9-C4A4-FF02-3602-E242A68DFBEB}"/>
          </ac:picMkLst>
        </pc:picChg>
      </pc:sldChg>
      <pc:sldChg chg="addSp delSp modSp add replId">
        <pc:chgData name="Guest User" userId="S::urn:spo:anon#e5f1d69bba6e830b3da477fa9176063d586f472b1326858483ae3a4ed92a7b49::" providerId="AD" clId="Web-{E537878C-B74D-2E32-A55B-58B340B1B41B}" dt="2023-09-07T21:54:07.604" v="233"/>
        <pc:sldMkLst>
          <pc:docMk/>
          <pc:sldMk cId="217041711" sldId="279"/>
        </pc:sldMkLst>
        <pc:spChg chg="add del mod">
          <ac:chgData name="Guest User" userId="S::urn:spo:anon#e5f1d69bba6e830b3da477fa9176063d586f472b1326858483ae3a4ed92a7b49::" providerId="AD" clId="Web-{E537878C-B74D-2E32-A55B-58B340B1B41B}" dt="2023-09-07T21:28:16.495" v="77"/>
          <ac:spMkLst>
            <pc:docMk/>
            <pc:sldMk cId="217041711" sldId="279"/>
            <ac:spMk id="2" creationId="{32E21AF1-75FF-B35C-8953-5D5921C9C2D0}"/>
          </ac:spMkLst>
        </pc:spChg>
        <pc:spChg chg="mod">
          <ac:chgData name="Guest User" userId="S::urn:spo:anon#e5f1d69bba6e830b3da477fa9176063d586f472b1326858483ae3a4ed92a7b49::" providerId="AD" clId="Web-{E537878C-B74D-2E32-A55B-58B340B1B41B}" dt="2023-09-07T21:27:54.776" v="73" actId="1076"/>
          <ac:spMkLst>
            <pc:docMk/>
            <pc:sldMk cId="217041711" sldId="279"/>
            <ac:spMk id="115" creationId="{00000000-0000-0000-0000-000000000000}"/>
          </ac:spMkLst>
        </pc:spChg>
        <pc:spChg chg="mod">
          <ac:chgData name="Guest User" userId="S::urn:spo:anon#e5f1d69bba6e830b3da477fa9176063d586f472b1326858483ae3a4ed92a7b49::" providerId="AD" clId="Web-{E537878C-B74D-2E32-A55B-58B340B1B41B}" dt="2023-09-07T21:29:00.263" v="91" actId="20577"/>
          <ac:spMkLst>
            <pc:docMk/>
            <pc:sldMk cId="217041711" sldId="279"/>
            <ac:spMk id="116" creationId="{00000000-0000-0000-0000-000000000000}"/>
          </ac:spMkLst>
        </pc:spChg>
        <pc:picChg chg="del">
          <ac:chgData name="Guest User" userId="S::urn:spo:anon#e5f1d69bba6e830b3da477fa9176063d586f472b1326858483ae3a4ed92a7b49::" providerId="AD" clId="Web-{E537878C-B74D-2E32-A55B-58B340B1B41B}" dt="2023-09-07T21:28:09.339" v="74"/>
          <ac:picMkLst>
            <pc:docMk/>
            <pc:sldMk cId="217041711" sldId="279"/>
            <ac:picMk id="3" creationId="{530CA6B9-C4A4-FF02-3602-E242A68DFBEB}"/>
          </ac:picMkLst>
        </pc:picChg>
        <pc:picChg chg="add mod">
          <ac:chgData name="Guest User" userId="S::urn:spo:anon#e5f1d69bba6e830b3da477fa9176063d586f472b1326858483ae3a4ed92a7b49::" providerId="AD" clId="Web-{E537878C-B74D-2E32-A55B-58B340B1B41B}" dt="2023-09-07T21:54:07.604" v="233"/>
          <ac:picMkLst>
            <pc:docMk/>
            <pc:sldMk cId="217041711" sldId="279"/>
            <ac:picMk id="4" creationId="{EA86410C-7246-952C-09C6-3BD90056979A}"/>
          </ac:picMkLst>
        </pc:picChg>
        <pc:picChg chg="add mod">
          <ac:chgData name="Guest User" userId="S::urn:spo:anon#e5f1d69bba6e830b3da477fa9176063d586f472b1326858483ae3a4ed92a7b49::" providerId="AD" clId="Web-{E537878C-B74D-2E32-A55B-58B340B1B41B}" dt="2023-09-07T21:29:20.295" v="96"/>
          <ac:picMkLst>
            <pc:docMk/>
            <pc:sldMk cId="217041711" sldId="279"/>
            <ac:picMk id="5" creationId="{AB3E8D20-6394-BF65-01DA-045AA56017D9}"/>
          </ac:picMkLst>
        </pc:picChg>
      </pc:sldChg>
      <pc:sldChg chg="addSp delSp modSp add replId">
        <pc:chgData name="Guest User" userId="S::urn:spo:anon#e5f1d69bba6e830b3da477fa9176063d586f472b1326858483ae3a4ed92a7b49::" providerId="AD" clId="Web-{E537878C-B74D-2E32-A55B-58B340B1B41B}" dt="2023-09-07T21:54:46.261" v="234" actId="1076"/>
        <pc:sldMkLst>
          <pc:docMk/>
          <pc:sldMk cId="2967786131" sldId="280"/>
        </pc:sldMkLst>
        <pc:spChg chg="add del mod">
          <ac:chgData name="Guest User" userId="S::urn:spo:anon#e5f1d69bba6e830b3da477fa9176063d586f472b1326858483ae3a4ed92a7b49::" providerId="AD" clId="Web-{E537878C-B74D-2E32-A55B-58B340B1B41B}" dt="2023-09-07T21:31:14.377" v="123"/>
          <ac:spMkLst>
            <pc:docMk/>
            <pc:sldMk cId="2967786131" sldId="280"/>
            <ac:spMk id="7" creationId="{158771BE-B056-7910-9FE1-7E0654C54524}"/>
          </ac:spMkLst>
        </pc:spChg>
        <pc:spChg chg="mod">
          <ac:chgData name="Guest User" userId="S::urn:spo:anon#e5f1d69bba6e830b3da477fa9176063d586f472b1326858483ae3a4ed92a7b49::" providerId="AD" clId="Web-{E537878C-B74D-2E32-A55B-58B340B1B41B}" dt="2023-09-07T21:30:23.469" v="109" actId="20577"/>
          <ac:spMkLst>
            <pc:docMk/>
            <pc:sldMk cId="2967786131" sldId="280"/>
            <ac:spMk id="116" creationId="{00000000-0000-0000-0000-000000000000}"/>
          </ac:spMkLst>
        </pc:spChg>
        <pc:picChg chg="add mod">
          <ac:chgData name="Guest User" userId="S::urn:spo:anon#e5f1d69bba6e830b3da477fa9176063d586f472b1326858483ae3a4ed92a7b49::" providerId="AD" clId="Web-{E537878C-B74D-2E32-A55B-58B340B1B41B}" dt="2023-09-07T21:31:20.909" v="124"/>
          <ac:picMkLst>
            <pc:docMk/>
            <pc:sldMk cId="2967786131" sldId="280"/>
            <ac:picMk id="2" creationId="{EB69189D-27AA-746D-E9EA-02F9F14F5518}"/>
          </ac:picMkLst>
        </pc:picChg>
        <pc:picChg chg="add mod">
          <ac:chgData name="Guest User" userId="S::urn:spo:anon#e5f1d69bba6e830b3da477fa9176063d586f472b1326858483ae3a4ed92a7b49::" providerId="AD" clId="Web-{E537878C-B74D-2E32-A55B-58B340B1B41B}" dt="2023-09-07T21:31:34.066" v="126"/>
          <ac:picMkLst>
            <pc:docMk/>
            <pc:sldMk cId="2967786131" sldId="280"/>
            <ac:picMk id="3" creationId="{977ED7DC-AEBA-6364-5761-72FAC9E3AB45}"/>
          </ac:picMkLst>
        </pc:picChg>
        <pc:picChg chg="del">
          <ac:chgData name="Guest User" userId="S::urn:spo:anon#e5f1d69bba6e830b3da477fa9176063d586f472b1326858483ae3a4ed92a7b49::" providerId="AD" clId="Web-{E537878C-B74D-2E32-A55B-58B340B1B41B}" dt="2023-09-07T21:29:56.593" v="99"/>
          <ac:picMkLst>
            <pc:docMk/>
            <pc:sldMk cId="2967786131" sldId="280"/>
            <ac:picMk id="4" creationId="{EA86410C-7246-952C-09C6-3BD90056979A}"/>
          </ac:picMkLst>
        </pc:picChg>
        <pc:picChg chg="del">
          <ac:chgData name="Guest User" userId="S::urn:spo:anon#e5f1d69bba6e830b3da477fa9176063d586f472b1326858483ae3a4ed92a7b49::" providerId="AD" clId="Web-{E537878C-B74D-2E32-A55B-58B340B1B41B}" dt="2023-09-07T21:30:06" v="102"/>
          <ac:picMkLst>
            <pc:docMk/>
            <pc:sldMk cId="2967786131" sldId="280"/>
            <ac:picMk id="5" creationId="{AB3E8D20-6394-BF65-01DA-045AA56017D9}"/>
          </ac:picMkLst>
        </pc:picChg>
        <pc:picChg chg="add mod">
          <ac:chgData name="Guest User" userId="S::urn:spo:anon#e5f1d69bba6e830b3da477fa9176063d586f472b1326858483ae3a4ed92a7b49::" providerId="AD" clId="Web-{E537878C-B74D-2E32-A55B-58B340B1B41B}" dt="2023-09-07T21:54:46.261" v="234" actId="1076"/>
          <ac:picMkLst>
            <pc:docMk/>
            <pc:sldMk cId="2967786131" sldId="280"/>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2:03:27.548" v="359"/>
        <pc:sldMkLst>
          <pc:docMk/>
          <pc:sldMk cId="3038027688" sldId="281"/>
        </pc:sldMkLst>
        <pc:spChg chg="mod">
          <ac:chgData name="Guest User" userId="S::urn:spo:anon#e5f1d69bba6e830b3da477fa9176063d586f472b1326858483ae3a4ed92a7b49::" providerId="AD" clId="Web-{E537878C-B74D-2E32-A55B-58B340B1B41B}" dt="2023-09-07T21:32:20.083" v="133" actId="20577"/>
          <ac:spMkLst>
            <pc:docMk/>
            <pc:sldMk cId="3038027688" sldId="281"/>
            <ac:spMk id="116" creationId="{00000000-0000-0000-0000-000000000000}"/>
          </ac:spMkLst>
        </pc:spChg>
        <pc:picChg chg="del">
          <ac:chgData name="Guest User" userId="S::urn:spo:anon#e5f1d69bba6e830b3da477fa9176063d586f472b1326858483ae3a4ed92a7b49::" providerId="AD" clId="Web-{E537878C-B74D-2E32-A55B-58B340B1B41B}" dt="2023-09-07T21:32:08.583" v="129"/>
          <ac:picMkLst>
            <pc:docMk/>
            <pc:sldMk cId="3038027688" sldId="281"/>
            <ac:picMk id="2" creationId="{EB69189D-27AA-746D-E9EA-02F9F14F5518}"/>
          </ac:picMkLst>
        </pc:picChg>
        <pc:picChg chg="del">
          <ac:chgData name="Guest User" userId="S::urn:spo:anon#e5f1d69bba6e830b3da477fa9176063d586f472b1326858483ae3a4ed92a7b49::" providerId="AD" clId="Web-{E537878C-B74D-2E32-A55B-58B340B1B41B}" dt="2023-09-07T21:32:09.708" v="130"/>
          <ac:picMkLst>
            <pc:docMk/>
            <pc:sldMk cId="3038027688" sldId="281"/>
            <ac:picMk id="3" creationId="{977ED7DC-AEBA-6364-5761-72FAC9E3AB45}"/>
          </ac:picMkLst>
        </pc:picChg>
        <pc:picChg chg="add mod">
          <ac:chgData name="Guest User" userId="S::urn:spo:anon#e5f1d69bba6e830b3da477fa9176063d586f472b1326858483ae3a4ed92a7b49::" providerId="AD" clId="Web-{E537878C-B74D-2E32-A55B-58B340B1B41B}" dt="2023-09-07T22:03:27.548" v="359"/>
          <ac:picMkLst>
            <pc:docMk/>
            <pc:sldMk cId="3038027688" sldId="281"/>
            <ac:picMk id="4" creationId="{CD8C58BD-2949-E4B0-5807-DD2153996C6C}"/>
          </ac:picMkLst>
        </pc:picChg>
        <pc:picChg chg="del">
          <ac:chgData name="Guest User" userId="S::urn:spo:anon#e5f1d69bba6e830b3da477fa9176063d586f472b1326858483ae3a4ed92a7b49::" providerId="AD" clId="Web-{E537878C-B74D-2E32-A55B-58B340B1B41B}" dt="2023-09-07T21:32:10.520" v="131"/>
          <ac:picMkLst>
            <pc:docMk/>
            <pc:sldMk cId="3038027688" sldId="281"/>
            <ac:picMk id="6" creationId="{60AEDB37-E879-BE0E-7F9D-D449A38E28D3}"/>
          </ac:picMkLst>
        </pc:picChg>
      </pc:sldChg>
      <pc:sldChg chg="addSp delSp modSp add replId">
        <pc:chgData name="Guest User" userId="S::urn:spo:anon#e5f1d69bba6e830b3da477fa9176063d586f472b1326858483ae3a4ed92a7b49::" providerId="AD" clId="Web-{E537878C-B74D-2E32-A55B-58B340B1B41B}" dt="2023-09-07T21:45:05.332" v="153"/>
        <pc:sldMkLst>
          <pc:docMk/>
          <pc:sldMk cId="456541567" sldId="282"/>
        </pc:sldMkLst>
        <pc:spChg chg="mod">
          <ac:chgData name="Guest User" userId="S::urn:spo:anon#e5f1d69bba6e830b3da477fa9176063d586f472b1326858483ae3a4ed92a7b49::" providerId="AD" clId="Web-{E537878C-B74D-2E32-A55B-58B340B1B41B}" dt="2023-09-07T21:33:13.116" v="143" actId="20577"/>
          <ac:spMkLst>
            <pc:docMk/>
            <pc:sldMk cId="456541567" sldId="282"/>
            <ac:spMk id="116" creationId="{00000000-0000-0000-0000-000000000000}"/>
          </ac:spMkLst>
        </pc:spChg>
        <pc:picChg chg="add mod">
          <ac:chgData name="Guest User" userId="S::urn:spo:anon#e5f1d69bba6e830b3da477fa9176063d586f472b1326858483ae3a4ed92a7b49::" providerId="AD" clId="Web-{E537878C-B74D-2E32-A55B-58B340B1B41B}" dt="2023-09-07T21:35:41.075" v="152"/>
          <ac:picMkLst>
            <pc:docMk/>
            <pc:sldMk cId="456541567" sldId="282"/>
            <ac:picMk id="2" creationId="{FDFB6845-D3F7-E71C-7601-6E8E1329024C}"/>
          </ac:picMkLst>
        </pc:picChg>
        <pc:picChg chg="add mod">
          <ac:chgData name="Guest User" userId="S::urn:spo:anon#e5f1d69bba6e830b3da477fa9176063d586f472b1326858483ae3a4ed92a7b49::" providerId="AD" clId="Web-{E537878C-B74D-2E32-A55B-58B340B1B41B}" dt="2023-09-07T21:45:05.332" v="153"/>
          <ac:picMkLst>
            <pc:docMk/>
            <pc:sldMk cId="456541567" sldId="282"/>
            <ac:picMk id="3" creationId="{04F00B27-A937-22AE-1406-59E9F265D0DC}"/>
          </ac:picMkLst>
        </pc:picChg>
        <pc:picChg chg="del">
          <ac:chgData name="Guest User" userId="S::urn:spo:anon#e5f1d69bba6e830b3da477fa9176063d586f472b1326858483ae3a4ed92a7b49::" providerId="AD" clId="Web-{E537878C-B74D-2E32-A55B-58B340B1B41B}" dt="2023-09-07T21:32:58.335" v="140"/>
          <ac:picMkLst>
            <pc:docMk/>
            <pc:sldMk cId="456541567" sldId="282"/>
            <ac:picMk id="4" creationId="{CD8C58BD-2949-E4B0-5807-DD2153996C6C}"/>
          </ac:picMkLst>
        </pc:picChg>
      </pc:sldChg>
      <pc:sldChg chg="addSp delSp modSp add replId">
        <pc:chgData name="Guest User" userId="S::urn:spo:anon#e5f1d69bba6e830b3da477fa9176063d586f472b1326858483ae3a4ed92a7b49::" providerId="AD" clId="Web-{E537878C-B74D-2E32-A55B-58B340B1B41B}" dt="2023-09-07T22:04:16.472" v="360"/>
        <pc:sldMkLst>
          <pc:docMk/>
          <pc:sldMk cId="2690180083" sldId="283"/>
        </pc:sldMkLst>
        <pc:spChg chg="mod">
          <ac:chgData name="Guest User" userId="S::urn:spo:anon#e5f1d69bba6e830b3da477fa9176063d586f472b1326858483ae3a4ed92a7b49::" providerId="AD" clId="Web-{E537878C-B74D-2E32-A55B-58B340B1B41B}" dt="2023-09-07T21:45:29.067" v="155" actId="20577"/>
          <ac:spMkLst>
            <pc:docMk/>
            <pc:sldMk cId="2690180083" sldId="283"/>
            <ac:spMk id="115" creationId="{00000000-0000-0000-0000-000000000000}"/>
          </ac:spMkLst>
        </pc:spChg>
        <pc:spChg chg="mod">
          <ac:chgData name="Guest User" userId="S::urn:spo:anon#e5f1d69bba6e830b3da477fa9176063d586f472b1326858483ae3a4ed92a7b49::" providerId="AD" clId="Web-{E537878C-B74D-2E32-A55B-58B340B1B41B}" dt="2023-09-07T21:46:55.493" v="179" actId="1076"/>
          <ac:spMkLst>
            <pc:docMk/>
            <pc:sldMk cId="2690180083" sldId="283"/>
            <ac:spMk id="116" creationId="{00000000-0000-0000-0000-000000000000}"/>
          </ac:spMkLst>
        </pc:spChg>
        <pc:picChg chg="del">
          <ac:chgData name="Guest User" userId="S::urn:spo:anon#e5f1d69bba6e830b3da477fa9176063d586f472b1326858483ae3a4ed92a7b49::" providerId="AD" clId="Web-{E537878C-B74D-2E32-A55B-58B340B1B41B}" dt="2023-09-07T21:45:32.583" v="156"/>
          <ac:picMkLst>
            <pc:docMk/>
            <pc:sldMk cId="2690180083" sldId="283"/>
            <ac:picMk id="2" creationId="{FDFB6845-D3F7-E71C-7601-6E8E1329024C}"/>
          </ac:picMkLst>
        </pc:picChg>
        <pc:picChg chg="del">
          <ac:chgData name="Guest User" userId="S::urn:spo:anon#e5f1d69bba6e830b3da477fa9176063d586f472b1326858483ae3a4ed92a7b49::" providerId="AD" clId="Web-{E537878C-B74D-2E32-A55B-58B340B1B41B}" dt="2023-09-07T21:45:33.786" v="157"/>
          <ac:picMkLst>
            <pc:docMk/>
            <pc:sldMk cId="2690180083" sldId="283"/>
            <ac:picMk id="3" creationId="{04F00B27-A937-22AE-1406-59E9F265D0DC}"/>
          </ac:picMkLst>
        </pc:picChg>
        <pc:picChg chg="add mod">
          <ac:chgData name="Guest User" userId="S::urn:spo:anon#e5f1d69bba6e830b3da477fa9176063d586f472b1326858483ae3a4ed92a7b49::" providerId="AD" clId="Web-{E537878C-B74D-2E32-A55B-58B340B1B41B}" dt="2023-09-07T21:47:00.415" v="181" actId="1076"/>
          <ac:picMkLst>
            <pc:docMk/>
            <pc:sldMk cId="2690180083" sldId="283"/>
            <ac:picMk id="4" creationId="{5FF60363-CF30-C78A-06B3-494B9F063CC8}"/>
          </ac:picMkLst>
        </pc:picChg>
        <pc:picChg chg="add mod">
          <ac:chgData name="Guest User" userId="S::urn:spo:anon#e5f1d69bba6e830b3da477fa9176063d586f472b1326858483ae3a4ed92a7b49::" providerId="AD" clId="Web-{E537878C-B74D-2E32-A55B-58B340B1B41B}" dt="2023-09-07T22:04:16.472" v="360"/>
          <ac:picMkLst>
            <pc:docMk/>
            <pc:sldMk cId="2690180083" sldId="283"/>
            <ac:picMk id="5" creationId="{9379F540-EFAC-DFF9-3ECF-610C4E96F213}"/>
          </ac:picMkLst>
        </pc:picChg>
      </pc:sldChg>
      <pc:sldChg chg="addSp delSp modSp add replId">
        <pc:chgData name="Guest User" userId="S::urn:spo:anon#e5f1d69bba6e830b3da477fa9176063d586f472b1326858483ae3a4ed92a7b49::" providerId="AD" clId="Web-{E537878C-B74D-2E32-A55B-58B340B1B41B}" dt="2023-09-07T22:05:19.177" v="365"/>
        <pc:sldMkLst>
          <pc:docMk/>
          <pc:sldMk cId="2981287132" sldId="284"/>
        </pc:sldMkLst>
        <pc:spChg chg="mod">
          <ac:chgData name="Guest User" userId="S::urn:spo:anon#e5f1d69bba6e830b3da477fa9176063d586f472b1326858483ae3a4ed92a7b49::" providerId="AD" clId="Web-{E537878C-B74D-2E32-A55B-58B340B1B41B}" dt="2023-09-07T21:47:59.823" v="188" actId="20577"/>
          <ac:spMkLst>
            <pc:docMk/>
            <pc:sldMk cId="2981287132" sldId="284"/>
            <ac:spMk id="115" creationId="{00000000-0000-0000-0000-000000000000}"/>
          </ac:spMkLst>
        </pc:spChg>
        <pc:spChg chg="mod">
          <ac:chgData name="Guest User" userId="S::urn:spo:anon#e5f1d69bba6e830b3da477fa9176063d586f472b1326858483ae3a4ed92a7b49::" providerId="AD" clId="Web-{E537878C-B74D-2E32-A55B-58B340B1B41B}" dt="2023-09-07T21:48:44.888" v="200" actId="20577"/>
          <ac:spMkLst>
            <pc:docMk/>
            <pc:sldMk cId="2981287132" sldId="284"/>
            <ac:spMk id="116" creationId="{00000000-0000-0000-0000-000000000000}"/>
          </ac:spMkLst>
        </pc:spChg>
        <pc:picChg chg="add mod">
          <ac:chgData name="Guest User" userId="S::urn:spo:anon#e5f1d69bba6e830b3da477fa9176063d586f472b1326858483ae3a4ed92a7b49::" providerId="AD" clId="Web-{E537878C-B74D-2E32-A55B-58B340B1B41B}" dt="2023-09-07T22:05:19.177" v="365"/>
          <ac:picMkLst>
            <pc:docMk/>
            <pc:sldMk cId="2981287132" sldId="284"/>
            <ac:picMk id="2" creationId="{96128FBB-829E-CF23-08B3-78A90504D55F}"/>
          </ac:picMkLst>
        </pc:picChg>
        <pc:picChg chg="del">
          <ac:chgData name="Guest User" userId="S::urn:spo:anon#e5f1d69bba6e830b3da477fa9176063d586f472b1326858483ae3a4ed92a7b49::" providerId="AD" clId="Web-{E537878C-B74D-2E32-A55B-58B340B1B41B}" dt="2023-09-07T21:48:01.700" v="189"/>
          <ac:picMkLst>
            <pc:docMk/>
            <pc:sldMk cId="2981287132" sldId="284"/>
            <ac:picMk id="4" creationId="{5FF60363-CF30-C78A-06B3-494B9F063CC8}"/>
          </ac:picMkLst>
        </pc:picChg>
        <pc:picChg chg="del">
          <ac:chgData name="Guest User" userId="S::urn:spo:anon#e5f1d69bba6e830b3da477fa9176063d586f472b1326858483ae3a4ed92a7b49::" providerId="AD" clId="Web-{E537878C-B74D-2E32-A55B-58B340B1B41B}" dt="2023-09-07T21:48:02.949" v="190"/>
          <ac:picMkLst>
            <pc:docMk/>
            <pc:sldMk cId="2981287132" sldId="284"/>
            <ac:picMk id="5" creationId="{9379F540-EFAC-DFF9-3ECF-610C4E96F213}"/>
          </ac:picMkLst>
        </pc:picChg>
      </pc:sldChg>
      <pc:sldChg chg="delSp modSp add replId">
        <pc:chgData name="Guest User" userId="S::urn:spo:anon#e5f1d69bba6e830b3da477fa9176063d586f472b1326858483ae3a4ed92a7b49::" providerId="AD" clId="Web-{E537878C-B74D-2E32-A55B-58B340B1B41B}" dt="2023-09-07T22:02:15.826" v="355" actId="20577"/>
        <pc:sldMkLst>
          <pc:docMk/>
          <pc:sldMk cId="332048970" sldId="285"/>
        </pc:sldMkLst>
        <pc:spChg chg="mod">
          <ac:chgData name="Guest User" userId="S::urn:spo:anon#e5f1d69bba6e830b3da477fa9176063d586f472b1326858483ae3a4ed92a7b49::" providerId="AD" clId="Web-{E537878C-B74D-2E32-A55B-58B340B1B41B}" dt="2023-09-07T22:02:15.826" v="355" actId="20577"/>
          <ac:spMkLst>
            <pc:docMk/>
            <pc:sldMk cId="332048970" sldId="285"/>
            <ac:spMk id="115" creationId="{00000000-0000-0000-0000-000000000000}"/>
          </ac:spMkLst>
        </pc:spChg>
        <pc:spChg chg="mod">
          <ac:chgData name="Guest User" userId="S::urn:spo:anon#e5f1d69bba6e830b3da477fa9176063d586f472b1326858483ae3a4ed92a7b49::" providerId="AD" clId="Web-{E537878C-B74D-2E32-A55B-58B340B1B41B}" dt="2023-09-07T21:51:23.488" v="212" actId="20577"/>
          <ac:spMkLst>
            <pc:docMk/>
            <pc:sldMk cId="332048970" sldId="285"/>
            <ac:spMk id="116" creationId="{00000000-0000-0000-0000-000000000000}"/>
          </ac:spMkLst>
        </pc:spChg>
        <pc:picChg chg="del">
          <ac:chgData name="Guest User" userId="S::urn:spo:anon#e5f1d69bba6e830b3da477fa9176063d586f472b1326858483ae3a4ed92a7b49::" providerId="AD" clId="Web-{E537878C-B74D-2E32-A55B-58B340B1B41B}" dt="2023-09-07T21:50:57.159" v="205"/>
          <ac:picMkLst>
            <pc:docMk/>
            <pc:sldMk cId="332048970" sldId="285"/>
            <ac:picMk id="2" creationId="{96128FBB-829E-CF23-08B3-78A90504D55F}"/>
          </ac:picMkLst>
        </pc:picChg>
      </pc:sldChg>
      <pc:sldChg chg="modSp add replId">
        <pc:chgData name="Guest User" userId="S::urn:spo:anon#e5f1d69bba6e830b3da477fa9176063d586f472b1326858483ae3a4ed92a7b49::" providerId="AD" clId="Web-{E537878C-B74D-2E32-A55B-58B340B1B41B}" dt="2023-09-07T22:02:44.046" v="357" actId="20577"/>
        <pc:sldMkLst>
          <pc:docMk/>
          <pc:sldMk cId="2078447779" sldId="286"/>
        </pc:sldMkLst>
        <pc:spChg chg="mod">
          <ac:chgData name="Guest User" userId="S::urn:spo:anon#e5f1d69bba6e830b3da477fa9176063d586f472b1326858483ae3a4ed92a7b49::" providerId="AD" clId="Web-{E537878C-B74D-2E32-A55B-58B340B1B41B}" dt="2023-09-07T21:58:46.521" v="316" actId="20577"/>
          <ac:spMkLst>
            <pc:docMk/>
            <pc:sldMk cId="2078447779" sldId="286"/>
            <ac:spMk id="115" creationId="{00000000-0000-0000-0000-000000000000}"/>
          </ac:spMkLst>
        </pc:spChg>
        <pc:spChg chg="mod">
          <ac:chgData name="Guest User" userId="S::urn:spo:anon#e5f1d69bba6e830b3da477fa9176063d586f472b1326858483ae3a4ed92a7b49::" providerId="AD" clId="Web-{E537878C-B74D-2E32-A55B-58B340B1B41B}" dt="2023-09-07T22:02:44.046" v="357" actId="20577"/>
          <ac:spMkLst>
            <pc:docMk/>
            <pc:sldMk cId="2078447779" sldId="286"/>
            <ac:spMk id="116" creationId="{00000000-0000-0000-0000-000000000000}"/>
          </ac:spMkLst>
        </pc:spChg>
      </pc:sldChg>
      <pc:sldChg chg="modSp add replId">
        <pc:chgData name="Guest User" userId="S::urn:spo:anon#e5f1d69bba6e830b3da477fa9176063d586f472b1326858483ae3a4ed92a7b49::" providerId="AD" clId="Web-{E537878C-B74D-2E32-A55B-58B340B1B41B}" dt="2023-09-07T22:01:50.403" v="351" actId="20577"/>
        <pc:sldMkLst>
          <pc:docMk/>
          <pc:sldMk cId="2082067250" sldId="287"/>
        </pc:sldMkLst>
        <pc:spChg chg="mod">
          <ac:chgData name="Guest User" userId="S::urn:spo:anon#e5f1d69bba6e830b3da477fa9176063d586f472b1326858483ae3a4ed92a7b49::" providerId="AD" clId="Web-{E537878C-B74D-2E32-A55B-58B340B1B41B}" dt="2023-09-07T21:59:45.726" v="327" actId="20577"/>
          <ac:spMkLst>
            <pc:docMk/>
            <pc:sldMk cId="2082067250" sldId="287"/>
            <ac:spMk id="115" creationId="{00000000-0000-0000-0000-000000000000}"/>
          </ac:spMkLst>
        </pc:spChg>
        <pc:spChg chg="mod">
          <ac:chgData name="Guest User" userId="S::urn:spo:anon#e5f1d69bba6e830b3da477fa9176063d586f472b1326858483ae3a4ed92a7b49::" providerId="AD" clId="Web-{E537878C-B74D-2E32-A55B-58B340B1B41B}" dt="2023-09-07T22:01:50.403" v="351" actId="20577"/>
          <ac:spMkLst>
            <pc:docMk/>
            <pc:sldMk cId="2082067250" sldId="287"/>
            <ac:spMk id="116" creationId="{00000000-0000-0000-0000-000000000000}"/>
          </ac:spMkLst>
        </pc:spChg>
      </pc:sldChg>
    </pc:docChg>
  </pc:docChgLst>
  <pc:docChgLst>
    <pc:chgData name="Guest User" userId="S::urn:spo:anon#7630795f9e4edb4b7ad81f7e31172bfd25f4a3e67eb2c3f8f1ccf2580f9bebb5::" providerId="AD" clId="Web-{C7F88DBC-7B74-29D5-3E67-9E47A6473F33}"/>
    <pc:docChg chg="delSld">
      <pc:chgData name="Guest User" userId="S::urn:spo:anon#7630795f9e4edb4b7ad81f7e31172bfd25f4a3e67eb2c3f8f1ccf2580f9bebb5::" providerId="AD" clId="Web-{C7F88DBC-7B74-29D5-3E67-9E47A6473F33}" dt="2024-02-01T18:24:45.826" v="1"/>
      <pc:docMkLst>
        <pc:docMk/>
      </pc:docMkLst>
      <pc:sldChg chg="del">
        <pc:chgData name="Guest User" userId="S::urn:spo:anon#7630795f9e4edb4b7ad81f7e31172bfd25f4a3e67eb2c3f8f1ccf2580f9bebb5::" providerId="AD" clId="Web-{C7F88DBC-7B74-29D5-3E67-9E47A6473F33}" dt="2024-02-01T18:24:41.607" v="0"/>
        <pc:sldMkLst>
          <pc:docMk/>
          <pc:sldMk cId="3903298157" sldId="280"/>
        </pc:sldMkLst>
      </pc:sldChg>
      <pc:sldChg chg="del">
        <pc:chgData name="Guest User" userId="S::urn:spo:anon#7630795f9e4edb4b7ad81f7e31172bfd25f4a3e67eb2c3f8f1ccf2580f9bebb5::" providerId="AD" clId="Web-{C7F88DBC-7B74-29D5-3E67-9E47A6473F33}" dt="2024-02-01T18:24:45.826" v="1"/>
        <pc:sldMkLst>
          <pc:docMk/>
          <pc:sldMk cId="1806427797" sldId="281"/>
        </pc:sldMkLst>
      </pc:sldChg>
    </pc:docChg>
  </pc:docChgLst>
  <pc:docChgLst>
    <pc:chgData name="Guest User" userId="S::urn:spo:anon#50ff7eeb36733ab57a0ef24b647218caf899a4245da26e17f0bc59c579aceaad::" providerId="AD" clId="Web-{05FB387F-F5BD-F8CC-AB31-DC64EC465CB0}"/>
    <pc:docChg chg="sldOrd">
      <pc:chgData name="Guest User" userId="S::urn:spo:anon#50ff7eeb36733ab57a0ef24b647218caf899a4245da26e17f0bc59c579aceaad::" providerId="AD" clId="Web-{05FB387F-F5BD-F8CC-AB31-DC64EC465CB0}" dt="2024-01-05T22:20:24.028" v="0"/>
      <pc:docMkLst>
        <pc:docMk/>
      </pc:docMkLst>
      <pc:sldChg chg="ord">
        <pc:chgData name="Guest User" userId="S::urn:spo:anon#50ff7eeb36733ab57a0ef24b647218caf899a4245da26e17f0bc59c579aceaad::" providerId="AD" clId="Web-{05FB387F-F5BD-F8CC-AB31-DC64EC465CB0}" dt="2024-01-05T22:20:24.028" v="0"/>
        <pc:sldMkLst>
          <pc:docMk/>
          <pc:sldMk cId="0" sldId="269"/>
        </pc:sldMkLst>
      </pc:sldChg>
    </pc:docChg>
  </pc:docChgLst>
  <pc:docChgLst>
    <pc:chgData name="Christopher Soran" userId="7cb0f6d7-a7f2-46f2-9367-9660ffd42908" providerId="ADAL" clId="{3278C9BD-4FCB-47B8-A987-F50433CCE4B7}"/>
    <pc:docChg chg="custSel addSld delSld modSld sldOrd delMainMaster">
      <pc:chgData name="Christopher Soran" userId="7cb0f6d7-a7f2-46f2-9367-9660ffd42908" providerId="ADAL" clId="{3278C9BD-4FCB-47B8-A987-F50433CCE4B7}" dt="2023-12-12T00:33:10.994" v="1332" actId="20577"/>
      <pc:docMkLst>
        <pc:docMk/>
      </pc:docMkLst>
      <pc:sldChg chg="modSp mod">
        <pc:chgData name="Christopher Soran" userId="7cb0f6d7-a7f2-46f2-9367-9660ffd42908" providerId="ADAL" clId="{3278C9BD-4FCB-47B8-A987-F50433CCE4B7}" dt="2023-12-01T21:55:02.946" v="10" actId="20577"/>
        <pc:sldMkLst>
          <pc:docMk/>
          <pc:sldMk cId="0" sldId="256"/>
        </pc:sldMkLst>
        <pc:spChg chg="mod">
          <ac:chgData name="Christopher Soran" userId="7cb0f6d7-a7f2-46f2-9367-9660ffd42908" providerId="ADAL" clId="{3278C9BD-4FCB-47B8-A987-F50433CCE4B7}" dt="2023-12-01T21:55:02.946" v="10" actId="20577"/>
          <ac:spMkLst>
            <pc:docMk/>
            <pc:sldMk cId="0" sldId="256"/>
            <ac:spMk id="109" creationId="{00000000-0000-0000-0000-000000000000}"/>
          </ac:spMkLst>
        </pc:spChg>
      </pc:sldChg>
      <pc:sldChg chg="modSp mod">
        <pc:chgData name="Christopher Soran" userId="7cb0f6d7-a7f2-46f2-9367-9660ffd42908" providerId="ADAL" clId="{3278C9BD-4FCB-47B8-A987-F50433CCE4B7}" dt="2023-12-08T18:52:05.600" v="568"/>
        <pc:sldMkLst>
          <pc:docMk/>
          <pc:sldMk cId="0" sldId="257"/>
        </pc:sldMkLst>
        <pc:spChg chg="mod">
          <ac:chgData name="Christopher Soran" userId="7cb0f6d7-a7f2-46f2-9367-9660ffd42908" providerId="ADAL" clId="{3278C9BD-4FCB-47B8-A987-F50433CCE4B7}" dt="2023-12-08T18:52:05.600" v="568"/>
          <ac:spMkLst>
            <pc:docMk/>
            <pc:sldMk cId="0" sldId="257"/>
            <ac:spMk id="116" creationId="{00000000-0000-0000-0000-000000000000}"/>
          </ac:spMkLst>
        </pc:spChg>
      </pc:sldChg>
      <pc:sldChg chg="modSp mod">
        <pc:chgData name="Christopher Soran" userId="7cb0f6d7-a7f2-46f2-9367-9660ffd42908" providerId="ADAL" clId="{3278C9BD-4FCB-47B8-A987-F50433CCE4B7}" dt="2023-12-08T18:19:27.246" v="321" actId="20577"/>
        <pc:sldMkLst>
          <pc:docMk/>
          <pc:sldMk cId="0" sldId="265"/>
        </pc:sldMkLst>
        <pc:spChg chg="mod">
          <ac:chgData name="Christopher Soran" userId="7cb0f6d7-a7f2-46f2-9367-9660ffd42908" providerId="ADAL" clId="{3278C9BD-4FCB-47B8-A987-F50433CCE4B7}" dt="2023-12-08T18:19:27.246" v="321" actId="20577"/>
          <ac:spMkLst>
            <pc:docMk/>
            <pc:sldMk cId="0" sldId="265"/>
            <ac:spMk id="180" creationId="{00000000-0000-0000-0000-000000000000}"/>
          </ac:spMkLst>
        </pc:spChg>
      </pc:sldChg>
      <pc:sldChg chg="modSp mod">
        <pc:chgData name="Christopher Soran" userId="7cb0f6d7-a7f2-46f2-9367-9660ffd42908" providerId="ADAL" clId="{3278C9BD-4FCB-47B8-A987-F50433CCE4B7}" dt="2023-12-01T21:55:33.898" v="23" actId="20577"/>
        <pc:sldMkLst>
          <pc:docMk/>
          <pc:sldMk cId="0" sldId="268"/>
        </pc:sldMkLst>
        <pc:spChg chg="mod">
          <ac:chgData name="Christopher Soran" userId="7cb0f6d7-a7f2-46f2-9367-9660ffd42908" providerId="ADAL" clId="{3278C9BD-4FCB-47B8-A987-F50433CCE4B7}" dt="2023-12-01T21:55:33.898" v="23" actId="20577"/>
          <ac:spMkLst>
            <pc:docMk/>
            <pc:sldMk cId="0" sldId="268"/>
            <ac:spMk id="201" creationId="{00000000-0000-0000-0000-000000000000}"/>
          </ac:spMkLst>
        </pc:spChg>
      </pc:sldChg>
      <pc:sldChg chg="modSp mod">
        <pc:chgData name="Christopher Soran" userId="7cb0f6d7-a7f2-46f2-9367-9660ffd42908" providerId="ADAL" clId="{3278C9BD-4FCB-47B8-A987-F50433CCE4B7}" dt="2023-12-08T18:29:54.330" v="526" actId="20577"/>
        <pc:sldMkLst>
          <pc:docMk/>
          <pc:sldMk cId="0" sldId="270"/>
        </pc:sldMkLst>
        <pc:spChg chg="mod">
          <ac:chgData name="Christopher Soran" userId="7cb0f6d7-a7f2-46f2-9367-9660ffd42908" providerId="ADAL" clId="{3278C9BD-4FCB-47B8-A987-F50433CCE4B7}" dt="2023-12-08T18:29:54.330" v="526" actId="20577"/>
          <ac:spMkLst>
            <pc:docMk/>
            <pc:sldMk cId="0" sldId="270"/>
            <ac:spMk id="216" creationId="{00000000-0000-0000-0000-000000000000}"/>
          </ac:spMkLst>
        </pc:spChg>
      </pc:sldChg>
      <pc:sldChg chg="modSp mod">
        <pc:chgData name="Christopher Soran" userId="7cb0f6d7-a7f2-46f2-9367-9660ffd42908" providerId="ADAL" clId="{3278C9BD-4FCB-47B8-A987-F50433CCE4B7}" dt="2023-12-08T20:09:40.518" v="939" actId="20577"/>
        <pc:sldMkLst>
          <pc:docMk/>
          <pc:sldMk cId="0" sldId="271"/>
        </pc:sldMkLst>
        <pc:spChg chg="mod">
          <ac:chgData name="Christopher Soran" userId="7cb0f6d7-a7f2-46f2-9367-9660ffd42908" providerId="ADAL" clId="{3278C9BD-4FCB-47B8-A987-F50433CCE4B7}" dt="2023-12-08T20:09:40.518" v="939" actId="20577"/>
          <ac:spMkLst>
            <pc:docMk/>
            <pc:sldMk cId="0" sldId="271"/>
            <ac:spMk id="223" creationId="{00000000-0000-0000-0000-000000000000}"/>
          </ac:spMkLst>
        </pc:spChg>
      </pc:sldChg>
      <pc:sldChg chg="modSp new mod">
        <pc:chgData name="Christopher Soran" userId="7cb0f6d7-a7f2-46f2-9367-9660ffd42908" providerId="ADAL" clId="{3278C9BD-4FCB-47B8-A987-F50433CCE4B7}" dt="2023-12-01T21:56:33.003" v="113" actId="20577"/>
        <pc:sldMkLst>
          <pc:docMk/>
          <pc:sldMk cId="1562215107" sldId="276"/>
        </pc:sldMkLst>
        <pc:spChg chg="mod">
          <ac:chgData name="Christopher Soran" userId="7cb0f6d7-a7f2-46f2-9367-9660ffd42908" providerId="ADAL" clId="{3278C9BD-4FCB-47B8-A987-F50433CCE4B7}" dt="2023-12-01T21:56:08.344" v="37" actId="20577"/>
          <ac:spMkLst>
            <pc:docMk/>
            <pc:sldMk cId="1562215107" sldId="276"/>
            <ac:spMk id="2" creationId="{34640306-8940-5AC1-54BF-2D4F4B19BAF2}"/>
          </ac:spMkLst>
        </pc:spChg>
        <pc:spChg chg="mod">
          <ac:chgData name="Christopher Soran" userId="7cb0f6d7-a7f2-46f2-9367-9660ffd42908" providerId="ADAL" clId="{3278C9BD-4FCB-47B8-A987-F50433CCE4B7}" dt="2023-12-01T21:56:33.003" v="113" actId="20577"/>
          <ac:spMkLst>
            <pc:docMk/>
            <pc:sldMk cId="1562215107" sldId="276"/>
            <ac:spMk id="3" creationId="{099A4800-AB4F-B503-D5A7-1A6681FFC3F8}"/>
          </ac:spMkLst>
        </pc:spChg>
      </pc:sldChg>
      <pc:sldChg chg="del">
        <pc:chgData name="Christopher Soran" userId="7cb0f6d7-a7f2-46f2-9367-9660ffd42908" providerId="ADAL" clId="{3278C9BD-4FCB-47B8-A987-F50433CCE4B7}" dt="2023-12-01T21:55:51.879" v="24" actId="47"/>
        <pc:sldMkLst>
          <pc:docMk/>
          <pc:sldMk cId="1373434902" sldId="277"/>
        </pc:sldMkLst>
      </pc:sldChg>
      <pc:sldChg chg="modSp new mod ord">
        <pc:chgData name="Christopher Soran" userId="7cb0f6d7-a7f2-46f2-9367-9660ffd42908" providerId="ADAL" clId="{3278C9BD-4FCB-47B8-A987-F50433CCE4B7}" dt="2023-12-12T00:23:59.765" v="942"/>
        <pc:sldMkLst>
          <pc:docMk/>
          <pc:sldMk cId="2693017237" sldId="277"/>
        </pc:sldMkLst>
        <pc:spChg chg="mod">
          <ac:chgData name="Christopher Soran" userId="7cb0f6d7-a7f2-46f2-9367-9660ffd42908" providerId="ADAL" clId="{3278C9BD-4FCB-47B8-A987-F50433CCE4B7}" dt="2023-12-08T18:25:40.500" v="337" actId="20577"/>
          <ac:spMkLst>
            <pc:docMk/>
            <pc:sldMk cId="2693017237" sldId="277"/>
            <ac:spMk id="2" creationId="{4F6761BC-56C6-F336-0F7E-5A8667B4D87A}"/>
          </ac:spMkLst>
        </pc:spChg>
        <pc:spChg chg="mod">
          <ac:chgData name="Christopher Soran" userId="7cb0f6d7-a7f2-46f2-9367-9660ffd42908" providerId="ADAL" clId="{3278C9BD-4FCB-47B8-A987-F50433CCE4B7}" dt="2023-12-08T18:28:26.819" v="432" actId="403"/>
          <ac:spMkLst>
            <pc:docMk/>
            <pc:sldMk cId="2693017237" sldId="277"/>
            <ac:spMk id="3" creationId="{6D46E66E-2BE9-1736-72AD-0F05332876C0}"/>
          </ac:spMkLst>
        </pc:spChg>
      </pc:sldChg>
      <pc:sldChg chg="modSp new mod">
        <pc:chgData name="Christopher Soran" userId="7cb0f6d7-a7f2-46f2-9367-9660ffd42908" providerId="ADAL" clId="{3278C9BD-4FCB-47B8-A987-F50433CCE4B7}" dt="2023-12-08T18:55:43.391" v="889" actId="20577"/>
        <pc:sldMkLst>
          <pc:docMk/>
          <pc:sldMk cId="688807457" sldId="278"/>
        </pc:sldMkLst>
        <pc:spChg chg="mod">
          <ac:chgData name="Christopher Soran" userId="7cb0f6d7-a7f2-46f2-9367-9660ffd42908" providerId="ADAL" clId="{3278C9BD-4FCB-47B8-A987-F50433CCE4B7}" dt="2023-12-08T18:52:11.475" v="570"/>
          <ac:spMkLst>
            <pc:docMk/>
            <pc:sldMk cId="688807457" sldId="278"/>
            <ac:spMk id="2" creationId="{D16E6B43-A248-EA97-D6E9-4E94CE82E903}"/>
          </ac:spMkLst>
        </pc:spChg>
        <pc:spChg chg="mod">
          <ac:chgData name="Christopher Soran" userId="7cb0f6d7-a7f2-46f2-9367-9660ffd42908" providerId="ADAL" clId="{3278C9BD-4FCB-47B8-A987-F50433CCE4B7}" dt="2023-12-08T18:55:43.391" v="889" actId="20577"/>
          <ac:spMkLst>
            <pc:docMk/>
            <pc:sldMk cId="688807457" sldId="278"/>
            <ac:spMk id="3" creationId="{F2505CFB-8179-0488-9A07-C51B795F4546}"/>
          </ac:spMkLst>
        </pc:spChg>
      </pc:sldChg>
      <pc:sldChg chg="del">
        <pc:chgData name="Christopher Soran" userId="7cb0f6d7-a7f2-46f2-9367-9660ffd42908" providerId="ADAL" clId="{3278C9BD-4FCB-47B8-A987-F50433CCE4B7}" dt="2023-12-01T21:55:51.879" v="24" actId="47"/>
        <pc:sldMkLst>
          <pc:docMk/>
          <pc:sldMk cId="1559599583" sldId="278"/>
        </pc:sldMkLst>
      </pc:sldChg>
      <pc:sldChg chg="del">
        <pc:chgData name="Christopher Soran" userId="7cb0f6d7-a7f2-46f2-9367-9660ffd42908" providerId="ADAL" clId="{3278C9BD-4FCB-47B8-A987-F50433CCE4B7}" dt="2023-12-01T21:55:51.879" v="24" actId="47"/>
        <pc:sldMkLst>
          <pc:docMk/>
          <pc:sldMk cId="310355894" sldId="279"/>
        </pc:sldMkLst>
      </pc:sldChg>
      <pc:sldChg chg="del">
        <pc:chgData name="Christopher Soran" userId="7cb0f6d7-a7f2-46f2-9367-9660ffd42908" providerId="ADAL" clId="{3278C9BD-4FCB-47B8-A987-F50433CCE4B7}" dt="2023-12-01T21:55:51.879" v="24" actId="47"/>
        <pc:sldMkLst>
          <pc:docMk/>
          <pc:sldMk cId="2303304849" sldId="280"/>
        </pc:sldMkLst>
      </pc:sldChg>
      <pc:sldChg chg="modSp new mod">
        <pc:chgData name="Christopher Soran" userId="7cb0f6d7-a7f2-46f2-9367-9660ffd42908" providerId="ADAL" clId="{3278C9BD-4FCB-47B8-A987-F50433CCE4B7}" dt="2023-12-12T00:33:10.994" v="1332" actId="20577"/>
        <pc:sldMkLst>
          <pc:docMk/>
          <pc:sldMk cId="2454308683" sldId="280"/>
        </pc:sldMkLst>
        <pc:spChg chg="mod">
          <ac:chgData name="Christopher Soran" userId="7cb0f6d7-a7f2-46f2-9367-9660ffd42908" providerId="ADAL" clId="{3278C9BD-4FCB-47B8-A987-F50433CCE4B7}" dt="2023-12-12T00:24:07.770" v="966" actId="20577"/>
          <ac:spMkLst>
            <pc:docMk/>
            <pc:sldMk cId="2454308683" sldId="280"/>
            <ac:spMk id="2" creationId="{3FDDB0CD-B847-6402-52DF-2DCCF1625887}"/>
          </ac:spMkLst>
        </pc:spChg>
        <pc:spChg chg="mod">
          <ac:chgData name="Christopher Soran" userId="7cb0f6d7-a7f2-46f2-9367-9660ffd42908" providerId="ADAL" clId="{3278C9BD-4FCB-47B8-A987-F50433CCE4B7}" dt="2023-12-12T00:33:10.994" v="1332" actId="20577"/>
          <ac:spMkLst>
            <pc:docMk/>
            <pc:sldMk cId="2454308683" sldId="280"/>
            <ac:spMk id="3" creationId="{BD14D21E-A4B8-4797-2FC7-7C192B1FD3B7}"/>
          </ac:spMkLst>
        </pc:spChg>
      </pc:sldChg>
      <pc:sldChg chg="del">
        <pc:chgData name="Christopher Soran" userId="7cb0f6d7-a7f2-46f2-9367-9660ffd42908" providerId="ADAL" clId="{3278C9BD-4FCB-47B8-A987-F50433CCE4B7}" dt="2023-12-01T21:55:51.879" v="24" actId="47"/>
        <pc:sldMkLst>
          <pc:docMk/>
          <pc:sldMk cId="580767217" sldId="281"/>
        </pc:sldMkLst>
      </pc:sldChg>
      <pc:sldChg chg="del">
        <pc:chgData name="Christopher Soran" userId="7cb0f6d7-a7f2-46f2-9367-9660ffd42908" providerId="ADAL" clId="{3278C9BD-4FCB-47B8-A987-F50433CCE4B7}" dt="2023-12-01T21:55:51.879" v="24" actId="47"/>
        <pc:sldMkLst>
          <pc:docMk/>
          <pc:sldMk cId="3978718961" sldId="282"/>
        </pc:sldMkLst>
      </pc:sldChg>
      <pc:sldChg chg="del">
        <pc:chgData name="Christopher Soran" userId="7cb0f6d7-a7f2-46f2-9367-9660ffd42908" providerId="ADAL" clId="{3278C9BD-4FCB-47B8-A987-F50433CCE4B7}" dt="2023-12-01T21:55:51.879" v="24" actId="47"/>
        <pc:sldMkLst>
          <pc:docMk/>
          <pc:sldMk cId="3476587717" sldId="283"/>
        </pc:sldMkLst>
      </pc:sldChg>
      <pc:sldChg chg="del">
        <pc:chgData name="Christopher Soran" userId="7cb0f6d7-a7f2-46f2-9367-9660ffd42908" providerId="ADAL" clId="{3278C9BD-4FCB-47B8-A987-F50433CCE4B7}" dt="2023-12-01T21:55:51.879" v="24" actId="47"/>
        <pc:sldMkLst>
          <pc:docMk/>
          <pc:sldMk cId="3012082164" sldId="284"/>
        </pc:sldMkLst>
      </pc:sldChg>
      <pc:sldChg chg="del">
        <pc:chgData name="Christopher Soran" userId="7cb0f6d7-a7f2-46f2-9367-9660ffd42908" providerId="ADAL" clId="{3278C9BD-4FCB-47B8-A987-F50433CCE4B7}" dt="2023-12-01T21:55:51.879" v="24" actId="47"/>
        <pc:sldMkLst>
          <pc:docMk/>
          <pc:sldMk cId="3704019750" sldId="285"/>
        </pc:sldMkLst>
      </pc:sldChg>
      <pc:sldChg chg="del">
        <pc:chgData name="Christopher Soran" userId="7cb0f6d7-a7f2-46f2-9367-9660ffd42908" providerId="ADAL" clId="{3278C9BD-4FCB-47B8-A987-F50433CCE4B7}" dt="2023-12-01T21:55:51.879" v="24" actId="47"/>
        <pc:sldMkLst>
          <pc:docMk/>
          <pc:sldMk cId="2665182785" sldId="286"/>
        </pc:sldMkLst>
      </pc:sldChg>
      <pc:sldChg chg="del">
        <pc:chgData name="Christopher Soran" userId="7cb0f6d7-a7f2-46f2-9367-9660ffd42908" providerId="ADAL" clId="{3278C9BD-4FCB-47B8-A987-F50433CCE4B7}" dt="2023-12-01T21:55:51.879" v="24" actId="47"/>
        <pc:sldMkLst>
          <pc:docMk/>
          <pc:sldMk cId="2860410738" sldId="287"/>
        </pc:sldMkLst>
      </pc:sldChg>
      <pc:sldMasterChg chg="del delSldLayout">
        <pc:chgData name="Christopher Soran" userId="7cb0f6d7-a7f2-46f2-9367-9660ffd42908" providerId="ADAL" clId="{3278C9BD-4FCB-47B8-A987-F50433CCE4B7}" dt="2023-12-01T21:55:51.879" v="24" actId="47"/>
        <pc:sldMasterMkLst>
          <pc:docMk/>
          <pc:sldMasterMk cId="4232336755" sldId="2147483659"/>
        </pc:sldMasterMkLst>
        <pc:sldLayoutChg chg="del">
          <pc:chgData name="Christopher Soran" userId="7cb0f6d7-a7f2-46f2-9367-9660ffd42908" providerId="ADAL" clId="{3278C9BD-4FCB-47B8-A987-F50433CCE4B7}" dt="2023-12-01T21:55:51.879" v="24" actId="47"/>
          <pc:sldLayoutMkLst>
            <pc:docMk/>
            <pc:sldMasterMk cId="4232336755" sldId="2147483659"/>
            <pc:sldLayoutMk cId="2801780861" sldId="2147483661"/>
          </pc:sldLayoutMkLst>
        </pc:sldLayoutChg>
      </pc:sldMasterChg>
    </pc:docChg>
  </pc:docChgLst>
  <pc:docChgLst>
    <pc:chgData name="Christopher Soran" userId="7cb0f6d7-a7f2-46f2-9367-9660ffd42908" providerId="ADAL" clId="{07769292-C6E2-4F3D-BCAF-C4414BA6E047}"/>
    <pc:docChg chg="delSld modSld">
      <pc:chgData name="Christopher Soran" userId="7cb0f6d7-a7f2-46f2-9367-9660ffd42908" providerId="ADAL" clId="{07769292-C6E2-4F3D-BCAF-C4414BA6E047}" dt="2023-06-09T21:16:19.472" v="5" actId="20577"/>
      <pc:docMkLst>
        <pc:docMk/>
      </pc:docMkLst>
      <pc:sldChg chg="modSp mod">
        <pc:chgData name="Christopher Soran" userId="7cb0f6d7-a7f2-46f2-9367-9660ffd42908" providerId="ADAL" clId="{07769292-C6E2-4F3D-BCAF-C4414BA6E047}" dt="2023-06-09T21:12:51.983" v="3" actId="20577"/>
        <pc:sldMkLst>
          <pc:docMk/>
          <pc:sldMk cId="0" sldId="258"/>
        </pc:sldMkLst>
        <pc:spChg chg="mod">
          <ac:chgData name="Christopher Soran" userId="7cb0f6d7-a7f2-46f2-9367-9660ffd42908" providerId="ADAL" clId="{07769292-C6E2-4F3D-BCAF-C4414BA6E047}" dt="2023-06-09T21:12:51.983" v="3" actId="20577"/>
          <ac:spMkLst>
            <pc:docMk/>
            <pc:sldMk cId="0" sldId="258"/>
            <ac:spMk id="124" creationId="{00000000-0000-0000-0000-000000000000}"/>
          </ac:spMkLst>
        </pc:spChg>
      </pc:sldChg>
      <pc:sldChg chg="del">
        <pc:chgData name="Christopher Soran" userId="7cb0f6d7-a7f2-46f2-9367-9660ffd42908" providerId="ADAL" clId="{07769292-C6E2-4F3D-BCAF-C4414BA6E047}" dt="2023-06-09T21:13:10.411" v="4" actId="2696"/>
        <pc:sldMkLst>
          <pc:docMk/>
          <pc:sldMk cId="0" sldId="262"/>
        </pc:sldMkLst>
      </pc:sldChg>
      <pc:sldChg chg="del">
        <pc:chgData name="Christopher Soran" userId="7cb0f6d7-a7f2-46f2-9367-9660ffd42908" providerId="ADAL" clId="{07769292-C6E2-4F3D-BCAF-C4414BA6E047}" dt="2023-06-09T21:13:10.411" v="4" actId="2696"/>
        <pc:sldMkLst>
          <pc:docMk/>
          <pc:sldMk cId="0" sldId="263"/>
        </pc:sldMkLst>
      </pc:sldChg>
      <pc:sldChg chg="modSp mod">
        <pc:chgData name="Christopher Soran" userId="7cb0f6d7-a7f2-46f2-9367-9660ffd42908" providerId="ADAL" clId="{07769292-C6E2-4F3D-BCAF-C4414BA6E047}" dt="2023-06-09T21:16:19.472" v="5" actId="20577"/>
        <pc:sldMkLst>
          <pc:docMk/>
          <pc:sldMk cId="1310023116" sldId="285"/>
        </pc:sldMkLst>
        <pc:spChg chg="mod">
          <ac:chgData name="Christopher Soran" userId="7cb0f6d7-a7f2-46f2-9367-9660ffd42908" providerId="ADAL" clId="{07769292-C6E2-4F3D-BCAF-C4414BA6E047}" dt="2023-06-09T21:16:19.472" v="5" actId="20577"/>
          <ac:spMkLst>
            <pc:docMk/>
            <pc:sldMk cId="1310023116" sldId="285"/>
            <ac:spMk id="147" creationId="{00000000-0000-0000-0000-000000000000}"/>
          </ac:spMkLst>
        </pc:spChg>
      </pc:sldChg>
    </pc:docChg>
  </pc:docChgLst>
  <pc:docChgLst>
    <pc:chgData name="Guest User" userId="S::urn:spo:anon#d26393582deaed2da77591867d5aa2812c62c63855554110b26fb3d259e61489::" providerId="AD" clId="Web-{AF150180-3BD6-7AAF-AE5E-384BA0B97C2E}"/>
    <pc:docChg chg="addSld modSld sldOrd">
      <pc:chgData name="Guest User" userId="S::urn:spo:anon#d26393582deaed2da77591867d5aa2812c62c63855554110b26fb3d259e61489::" providerId="AD" clId="Web-{AF150180-3BD6-7AAF-AE5E-384BA0B97C2E}" dt="2023-11-13T22:36:37.892" v="82" actId="20577"/>
      <pc:docMkLst>
        <pc:docMk/>
      </pc:docMkLst>
      <pc:sldChg chg="modSp new ord">
        <pc:chgData name="Guest User" userId="S::urn:spo:anon#d26393582deaed2da77591867d5aa2812c62c63855554110b26fb3d259e61489::" providerId="AD" clId="Web-{AF150180-3BD6-7AAF-AE5E-384BA0B97C2E}" dt="2023-11-13T22:36:37.892" v="82" actId="20577"/>
        <pc:sldMkLst>
          <pc:docMk/>
          <pc:sldMk cId="310355894" sldId="279"/>
        </pc:sldMkLst>
        <pc:spChg chg="mod">
          <ac:chgData name="Guest User" userId="S::urn:spo:anon#d26393582deaed2da77591867d5aa2812c62c63855554110b26fb3d259e61489::" providerId="AD" clId="Web-{AF150180-3BD6-7AAF-AE5E-384BA0B97C2E}" dt="2023-11-13T22:31:52.398" v="13" actId="20577"/>
          <ac:spMkLst>
            <pc:docMk/>
            <pc:sldMk cId="310355894" sldId="279"/>
            <ac:spMk id="2" creationId="{EE9E1CA4-F555-DF29-59BE-3718BDA1FEF5}"/>
          </ac:spMkLst>
        </pc:spChg>
        <pc:spChg chg="mod">
          <ac:chgData name="Guest User" userId="S::urn:spo:anon#d26393582deaed2da77591867d5aa2812c62c63855554110b26fb3d259e61489::" providerId="AD" clId="Web-{AF150180-3BD6-7AAF-AE5E-384BA0B97C2E}" dt="2023-11-13T22:36:37.892" v="82" actId="20577"/>
          <ac:spMkLst>
            <pc:docMk/>
            <pc:sldMk cId="310355894" sldId="279"/>
            <ac:spMk id="3" creationId="{A723D3DB-EAE0-7D5B-9CA0-942B6C04152D}"/>
          </ac:spMkLst>
        </pc:spChg>
      </pc:sldChg>
    </pc:docChg>
  </pc:docChgLst>
  <pc:docChgLst>
    <pc:chgData name="Christopher" userId="7cb0f6d7-a7f2-46f2-9367-9660ffd42908" providerId="ADAL" clId="{CF68417B-7A2D-4F78-9D17-736FD5FF45FB}"/>
    <pc:docChg chg="custSel addSld delSld modSld">
      <pc:chgData name="Christopher" userId="7cb0f6d7-a7f2-46f2-9367-9660ffd42908" providerId="ADAL" clId="{CF68417B-7A2D-4F78-9D17-736FD5FF45FB}" dt="2024-01-05T22:14:20.675" v="905" actId="962"/>
      <pc:docMkLst>
        <pc:docMk/>
      </pc:docMkLst>
      <pc:sldChg chg="modSp mod">
        <pc:chgData name="Christopher" userId="7cb0f6d7-a7f2-46f2-9367-9660ffd42908" providerId="ADAL" clId="{CF68417B-7A2D-4F78-9D17-736FD5FF45FB}" dt="2024-01-05T21:20:27.477" v="18" actId="20577"/>
        <pc:sldMkLst>
          <pc:docMk/>
          <pc:sldMk cId="0" sldId="256"/>
        </pc:sldMkLst>
        <pc:spChg chg="mod">
          <ac:chgData name="Christopher" userId="7cb0f6d7-a7f2-46f2-9367-9660ffd42908" providerId="ADAL" clId="{CF68417B-7A2D-4F78-9D17-736FD5FF45FB}" dt="2024-01-05T21:20:27.477" v="18" actId="20577"/>
          <ac:spMkLst>
            <pc:docMk/>
            <pc:sldMk cId="0" sldId="256"/>
            <ac:spMk id="109" creationId="{00000000-0000-0000-0000-000000000000}"/>
          </ac:spMkLst>
        </pc:spChg>
      </pc:sldChg>
      <pc:sldChg chg="modSp mod">
        <pc:chgData name="Christopher" userId="7cb0f6d7-a7f2-46f2-9367-9660ffd42908" providerId="ADAL" clId="{CF68417B-7A2D-4F78-9D17-736FD5FF45FB}" dt="2024-01-05T22:11:07.925" v="649" actId="20577"/>
        <pc:sldMkLst>
          <pc:docMk/>
          <pc:sldMk cId="0" sldId="257"/>
        </pc:sldMkLst>
        <pc:spChg chg="mod">
          <ac:chgData name="Christopher" userId="7cb0f6d7-a7f2-46f2-9367-9660ffd42908" providerId="ADAL" clId="{CF68417B-7A2D-4F78-9D17-736FD5FF45FB}" dt="2024-01-05T22:11:07.925" v="649" actId="20577"/>
          <ac:spMkLst>
            <pc:docMk/>
            <pc:sldMk cId="0" sldId="257"/>
            <ac:spMk id="116" creationId="{00000000-0000-0000-0000-000000000000}"/>
          </ac:spMkLst>
        </pc:spChg>
      </pc:sldChg>
      <pc:sldChg chg="modSp mod">
        <pc:chgData name="Christopher" userId="7cb0f6d7-a7f2-46f2-9367-9660ffd42908" providerId="ADAL" clId="{CF68417B-7A2D-4F78-9D17-736FD5FF45FB}" dt="2024-01-05T21:24:12.381" v="29" actId="20577"/>
        <pc:sldMkLst>
          <pc:docMk/>
          <pc:sldMk cId="0" sldId="268"/>
        </pc:sldMkLst>
        <pc:spChg chg="mod">
          <ac:chgData name="Christopher" userId="7cb0f6d7-a7f2-46f2-9367-9660ffd42908" providerId="ADAL" clId="{CF68417B-7A2D-4F78-9D17-736FD5FF45FB}" dt="2024-01-05T21:24:12.381" v="29" actId="20577"/>
          <ac:spMkLst>
            <pc:docMk/>
            <pc:sldMk cId="0" sldId="268"/>
            <ac:spMk id="201" creationId="{00000000-0000-0000-0000-000000000000}"/>
          </ac:spMkLst>
        </pc:spChg>
      </pc:sldChg>
      <pc:sldChg chg="addSp delSp modSp mod">
        <pc:chgData name="Christopher" userId="7cb0f6d7-a7f2-46f2-9367-9660ffd42908" providerId="ADAL" clId="{CF68417B-7A2D-4F78-9D17-736FD5FF45FB}" dt="2024-01-05T22:06:32.245" v="410" actId="962"/>
        <pc:sldMkLst>
          <pc:docMk/>
          <pc:sldMk cId="1562215107" sldId="276"/>
        </pc:sldMkLst>
        <pc:spChg chg="mod">
          <ac:chgData name="Christopher" userId="7cb0f6d7-a7f2-46f2-9367-9660ffd42908" providerId="ADAL" clId="{CF68417B-7A2D-4F78-9D17-736FD5FF45FB}" dt="2024-01-05T22:05:13.017" v="73" actId="20577"/>
          <ac:spMkLst>
            <pc:docMk/>
            <pc:sldMk cId="1562215107" sldId="276"/>
            <ac:spMk id="3" creationId="{099A4800-AB4F-B503-D5A7-1A6681FFC3F8}"/>
          </ac:spMkLst>
        </pc:spChg>
        <pc:picChg chg="add del mod">
          <ac:chgData name="Christopher" userId="7cb0f6d7-a7f2-46f2-9367-9660ffd42908" providerId="ADAL" clId="{CF68417B-7A2D-4F78-9D17-736FD5FF45FB}" dt="2024-01-05T22:02:49.685" v="34" actId="478"/>
          <ac:picMkLst>
            <pc:docMk/>
            <pc:sldMk cId="1562215107" sldId="276"/>
            <ac:picMk id="6" creationId="{C85AF14B-BDAA-1C5E-12FA-5292B68F38C6}"/>
          </ac:picMkLst>
        </pc:picChg>
        <pc:picChg chg="add mod">
          <ac:chgData name="Christopher" userId="7cb0f6d7-a7f2-46f2-9367-9660ffd42908" providerId="ADAL" clId="{CF68417B-7A2D-4F78-9D17-736FD5FF45FB}" dt="2024-01-05T22:06:32.245" v="410" actId="962"/>
          <ac:picMkLst>
            <pc:docMk/>
            <pc:sldMk cId="1562215107" sldId="276"/>
            <ac:picMk id="7" creationId="{6E7726EC-CC71-C552-6F94-CC56AD2B66DD}"/>
          </ac:picMkLst>
        </pc:picChg>
      </pc:sldChg>
      <pc:sldChg chg="addSp delSp modSp new del mod">
        <pc:chgData name="Christopher" userId="7cb0f6d7-a7f2-46f2-9367-9660ffd42908" providerId="ADAL" clId="{CF68417B-7A2D-4F78-9D17-736FD5FF45FB}" dt="2024-01-05T22:05:01.582" v="67" actId="47"/>
        <pc:sldMkLst>
          <pc:docMk/>
          <pc:sldMk cId="1780911047" sldId="277"/>
        </pc:sldMkLst>
        <pc:picChg chg="add del mod">
          <ac:chgData name="Christopher" userId="7cb0f6d7-a7f2-46f2-9367-9660ffd42908" providerId="ADAL" clId="{CF68417B-7A2D-4F78-9D17-736FD5FF45FB}" dt="2024-01-05T22:04:53.600" v="63" actId="21"/>
          <ac:picMkLst>
            <pc:docMk/>
            <pc:sldMk cId="1780911047" sldId="277"/>
            <ac:picMk id="6" creationId="{50DE9E1E-845F-2F21-5BC9-6EA39E596F46}"/>
          </ac:picMkLst>
        </pc:picChg>
      </pc:sldChg>
      <pc:sldChg chg="modSp new mod">
        <pc:chgData name="Christopher" userId="7cb0f6d7-a7f2-46f2-9367-9660ffd42908" providerId="ADAL" clId="{CF68417B-7A2D-4F78-9D17-736FD5FF45FB}" dt="2024-01-05T22:10:26.283" v="644" actId="20577"/>
        <pc:sldMkLst>
          <pc:docMk/>
          <pc:sldMk cId="938362383" sldId="278"/>
        </pc:sldMkLst>
        <pc:spChg chg="mod">
          <ac:chgData name="Christopher" userId="7cb0f6d7-a7f2-46f2-9367-9660ffd42908" providerId="ADAL" clId="{CF68417B-7A2D-4F78-9D17-736FD5FF45FB}" dt="2024-01-05T22:05:49.624" v="106"/>
          <ac:spMkLst>
            <pc:docMk/>
            <pc:sldMk cId="938362383" sldId="278"/>
            <ac:spMk id="2" creationId="{27D802F9-CAE9-C10F-FE66-46808AD55D73}"/>
          </ac:spMkLst>
        </pc:spChg>
        <pc:spChg chg="mod">
          <ac:chgData name="Christopher" userId="7cb0f6d7-a7f2-46f2-9367-9660ffd42908" providerId="ADAL" clId="{CF68417B-7A2D-4F78-9D17-736FD5FF45FB}" dt="2024-01-05T22:10:26.283" v="644" actId="20577"/>
          <ac:spMkLst>
            <pc:docMk/>
            <pc:sldMk cId="938362383" sldId="278"/>
            <ac:spMk id="3" creationId="{CCDE4514-5C0A-8604-04C7-BD51112E4C80}"/>
          </ac:spMkLst>
        </pc:spChg>
      </pc:sldChg>
      <pc:sldChg chg="addSp modSp new mod">
        <pc:chgData name="Christopher" userId="7cb0f6d7-a7f2-46f2-9367-9660ffd42908" providerId="ADAL" clId="{CF68417B-7A2D-4F78-9D17-736FD5FF45FB}" dt="2024-01-05T22:08:35.889" v="637" actId="962"/>
        <pc:sldMkLst>
          <pc:docMk/>
          <pc:sldMk cId="1827546742" sldId="279"/>
        </pc:sldMkLst>
        <pc:spChg chg="mod">
          <ac:chgData name="Christopher" userId="7cb0f6d7-a7f2-46f2-9367-9660ffd42908" providerId="ADAL" clId="{CF68417B-7A2D-4F78-9D17-736FD5FF45FB}" dt="2024-01-05T22:07:58.509" v="431" actId="1076"/>
          <ac:spMkLst>
            <pc:docMk/>
            <pc:sldMk cId="1827546742" sldId="279"/>
            <ac:spMk id="2" creationId="{1D943889-BDDF-E124-45BA-DBA29D0FCEE5}"/>
          </ac:spMkLst>
        </pc:spChg>
        <pc:spChg chg="mod">
          <ac:chgData name="Christopher" userId="7cb0f6d7-a7f2-46f2-9367-9660ffd42908" providerId="ADAL" clId="{CF68417B-7A2D-4F78-9D17-736FD5FF45FB}" dt="2024-01-05T22:08:00.499" v="432" actId="1076"/>
          <ac:spMkLst>
            <pc:docMk/>
            <pc:sldMk cId="1827546742" sldId="279"/>
            <ac:spMk id="3" creationId="{D78EB26C-802F-F61C-1296-42D11C5B390C}"/>
          </ac:spMkLst>
        </pc:spChg>
        <pc:picChg chg="add mod">
          <ac:chgData name="Christopher" userId="7cb0f6d7-a7f2-46f2-9367-9660ffd42908" providerId="ADAL" clId="{CF68417B-7A2D-4F78-9D17-736FD5FF45FB}" dt="2024-01-05T22:08:35.889" v="637" actId="962"/>
          <ac:picMkLst>
            <pc:docMk/>
            <pc:sldMk cId="1827546742" sldId="279"/>
            <ac:picMk id="6" creationId="{6AA9673F-3A3D-FC2F-41F1-83FEC5C369A3}"/>
          </ac:picMkLst>
        </pc:picChg>
      </pc:sldChg>
      <pc:sldChg chg="addSp modSp new mod">
        <pc:chgData name="Christopher" userId="7cb0f6d7-a7f2-46f2-9367-9660ffd42908" providerId="ADAL" clId="{CF68417B-7A2D-4F78-9D17-736FD5FF45FB}" dt="2024-01-05T22:14:20.675" v="905" actId="962"/>
        <pc:sldMkLst>
          <pc:docMk/>
          <pc:sldMk cId="3903298157" sldId="280"/>
        </pc:sldMkLst>
        <pc:spChg chg="mod">
          <ac:chgData name="Christopher" userId="7cb0f6d7-a7f2-46f2-9367-9660ffd42908" providerId="ADAL" clId="{CF68417B-7A2D-4F78-9D17-736FD5FF45FB}" dt="2024-01-05T22:11:21.403" v="662" actId="20577"/>
          <ac:spMkLst>
            <pc:docMk/>
            <pc:sldMk cId="3903298157" sldId="280"/>
            <ac:spMk id="2" creationId="{38EBCE6D-39A1-BC89-EC4D-CC7B74BFC1CF}"/>
          </ac:spMkLst>
        </pc:spChg>
        <pc:picChg chg="add mod">
          <ac:chgData name="Christopher" userId="7cb0f6d7-a7f2-46f2-9367-9660ffd42908" providerId="ADAL" clId="{CF68417B-7A2D-4F78-9D17-736FD5FF45FB}" dt="2024-01-05T22:14:20.675" v="905" actId="962"/>
          <ac:picMkLst>
            <pc:docMk/>
            <pc:sldMk cId="3903298157" sldId="280"/>
            <ac:picMk id="6" creationId="{08DE9246-2077-70EF-99F4-C5AE776E5B0C}"/>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3037840" cy="466434"/>
          </a:xfrm>
          <a:prstGeom prst="rect">
            <a:avLst/>
          </a:prstGeom>
          <a:noFill/>
          <a:ln>
            <a:noFill/>
          </a:ln>
        </p:spPr>
        <p:txBody>
          <a:bodyPr spcFirstLastPara="1" wrap="square" lIns="93175" tIns="46575" rIns="93175" bIns="46575" anchor="t"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970938" y="0"/>
            <a:ext cx="3037840" cy="466434"/>
          </a:xfrm>
          <a:prstGeom prst="rect">
            <a:avLst/>
          </a:prstGeom>
          <a:noFill/>
          <a:ln>
            <a:noFill/>
          </a:ln>
        </p:spPr>
        <p:txBody>
          <a:bodyPr spcFirstLastPara="1" wrap="square" lIns="93175" tIns="46575" rIns="93175" bIns="46575" anchor="t" anchorCtr="0">
            <a:noAutofit/>
          </a:bodyPr>
          <a:lstStyle>
            <a:lvl1pPr marR="0" lvl="0" algn="r"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lvl1pPr marL="457200" marR="0" lvl="0"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L="914400" marR="0" lvl="1"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2pPr>
            <a:lvl3pPr marL="1371600" marR="0" lvl="2"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4pPr>
            <a:lvl5pPr marL="2286000" marR="0" lvl="4"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5pPr>
            <a:lvl6pPr marL="2743200" marR="0" lvl="5"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6pPr>
            <a:lvl7pPr marL="3200400" marR="0" lvl="6"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7pPr>
            <a:lvl8pPr marL="3657600" marR="0" lvl="7"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8pPr>
            <a:lvl9pPr marL="4114800" marR="0" lvl="8" indent="-22860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9pPr>
          </a:lstStyle>
          <a:p>
            <a:endParaRPr/>
          </a:p>
        </p:txBody>
      </p:sp>
      <p:sp>
        <p:nvSpPr>
          <p:cNvPr id="7" name="Google Shape;7;n"/>
          <p:cNvSpPr txBox="1">
            <a:spLocks noGrp="1"/>
          </p:cNvSpPr>
          <p:nvPr>
            <p:ph type="ftr" idx="11"/>
          </p:nvPr>
        </p:nvSpPr>
        <p:spPr>
          <a:xfrm>
            <a:off x="0" y="8829967"/>
            <a:ext cx="3037840" cy="466433"/>
          </a:xfrm>
          <a:prstGeom prst="rect">
            <a:avLst/>
          </a:prstGeom>
          <a:noFill/>
          <a:ln>
            <a:noFill/>
          </a:ln>
        </p:spPr>
        <p:txBody>
          <a:bodyPr spcFirstLastPara="1" wrap="square" lIns="93175" tIns="46575" rIns="93175" bIns="46575" anchor="b" anchorCtr="0">
            <a:noAutofit/>
          </a:bodyPr>
          <a:lstStyle>
            <a:lvl1pPr marR="0" lvl="0" algn="l" rtl="0">
              <a:lnSpc>
                <a:spcPct val="100000"/>
              </a:lnSpc>
              <a:spcBef>
                <a:spcPts val="0"/>
              </a:spcBef>
              <a:spcAft>
                <a:spcPts val="0"/>
              </a:spcAft>
              <a:buClr>
                <a:srgbClr val="000000"/>
              </a:buClr>
              <a:buSzPts val="1400"/>
              <a:buFont typeface="Arial"/>
              <a:buNone/>
              <a:defRPr sz="12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970938" y="8829967"/>
            <a:ext cx="3037840" cy="466433"/>
          </a:xfrm>
          <a:prstGeom prst="rect">
            <a:avLst/>
          </a:prstGeom>
          <a:noFill/>
          <a:ln>
            <a:noFill/>
          </a:ln>
        </p:spPr>
        <p:txBody>
          <a:bodyPr spcFirstLastPara="1" wrap="square" lIns="93175" tIns="46575" rIns="93175" bIns="46575" anchor="b" anchorCtr="0">
            <a:noAutofit/>
          </a:bodyPr>
          <a:lstStyle/>
          <a:p>
            <a:pPr marL="0" marR="0" lvl="0" indent="0" algn="r" rtl="0">
              <a:lnSpc>
                <a:spcPct val="100000"/>
              </a:lnSpc>
              <a:spcBef>
                <a:spcPts val="0"/>
              </a:spcBef>
              <a:spcAft>
                <a:spcPts val="0"/>
              </a:spcAft>
              <a:buClr>
                <a:srgbClr val="000000"/>
              </a:buClr>
              <a:buSzPts val="1200"/>
              <a:buFont typeface="Arial"/>
              <a:buNone/>
            </a:pPr>
            <a:fld id="{00000000-1234-1234-1234-123412341234}" type="slidenum">
              <a:rPr lang="en-US"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4"/>
        <p:cNvGrpSpPr/>
        <p:nvPr/>
      </p:nvGrpSpPr>
      <p:grpSpPr>
        <a:xfrm>
          <a:off x="0" y="0"/>
          <a:ext cx="0" cy="0"/>
          <a:chOff x="0" y="0"/>
          <a:chExt cx="0" cy="0"/>
        </a:xfrm>
      </p:grpSpPr>
      <p:sp>
        <p:nvSpPr>
          <p:cNvPr id="105" name="Google Shape;105;p1: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06" name="Google Shape;106;p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f5d9b03db8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34" name="Google Shape;234;gf5d9b03db8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9"/>
        <p:cNvGrpSpPr/>
        <p:nvPr/>
      </p:nvGrpSpPr>
      <p:grpSpPr>
        <a:xfrm>
          <a:off x="0" y="0"/>
          <a:ext cx="0" cy="0"/>
          <a:chOff x="0" y="0"/>
          <a:chExt cx="0" cy="0"/>
        </a:xfrm>
      </p:grpSpPr>
      <p:sp>
        <p:nvSpPr>
          <p:cNvPr id="240" name="Google Shape;240;g1ca63ba62c5_1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1" name="Google Shape;241;g1ca63ba62c5_1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42" name="Google Shape;242;g1ca63ba62c5_1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17</a:t>
            </a:fld>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7"/>
        <p:cNvGrpSpPr/>
        <p:nvPr/>
      </p:nvGrpSpPr>
      <p:grpSpPr>
        <a:xfrm>
          <a:off x="0" y="0"/>
          <a:ext cx="0" cy="0"/>
          <a:chOff x="0" y="0"/>
          <a:chExt cx="0" cy="0"/>
        </a:xfrm>
      </p:grpSpPr>
      <p:sp>
        <p:nvSpPr>
          <p:cNvPr id="248" name="Google Shape;248;g1ca63ba62c5_1_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9" name="Google Shape;249;g1ca63ba62c5_1_9: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50" name="Google Shape;250;g1ca63ba62c5_1_9: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SzPts val="1400"/>
              <a:buNone/>
            </a:pPr>
            <a:fld id="{00000000-1234-1234-1234-123412341234}" type="slidenum">
              <a:rPr lang="en-US"/>
              <a:t>18</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1"/>
        <p:cNvGrpSpPr/>
        <p:nvPr/>
      </p:nvGrpSpPr>
      <p:grpSpPr>
        <a:xfrm>
          <a:off x="0" y="0"/>
          <a:ext cx="0" cy="0"/>
          <a:chOff x="0" y="0"/>
          <a:chExt cx="0" cy="0"/>
        </a:xfrm>
      </p:grpSpPr>
      <p:sp>
        <p:nvSpPr>
          <p:cNvPr id="112" name="Google Shape;112;p2: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13" name="Google Shape;113;p2: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2"/>
        <p:cNvGrpSpPr/>
        <p:nvPr/>
      </p:nvGrpSpPr>
      <p:grpSpPr>
        <a:xfrm>
          <a:off x="0" y="0"/>
          <a:ext cx="0" cy="0"/>
          <a:chOff x="0" y="0"/>
          <a:chExt cx="0" cy="0"/>
        </a:xfrm>
      </p:grpSpPr>
      <p:sp>
        <p:nvSpPr>
          <p:cNvPr id="183" name="Google Shape;183;p8: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84" name="Google Shape;184;p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9"/>
        <p:cNvGrpSpPr/>
        <p:nvPr/>
      </p:nvGrpSpPr>
      <p:grpSpPr>
        <a:xfrm>
          <a:off x="0" y="0"/>
          <a:ext cx="0" cy="0"/>
          <a:chOff x="0" y="0"/>
          <a:chExt cx="0" cy="0"/>
        </a:xfrm>
      </p:grpSpPr>
      <p:sp>
        <p:nvSpPr>
          <p:cNvPr id="190" name="Google Shape;190;p9: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1" name="Google Shape;191;p9: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6"/>
        <p:cNvGrpSpPr/>
        <p:nvPr/>
      </p:nvGrpSpPr>
      <p:grpSpPr>
        <a:xfrm>
          <a:off x="0" y="0"/>
          <a:ext cx="0" cy="0"/>
          <a:chOff x="0" y="0"/>
          <a:chExt cx="0" cy="0"/>
        </a:xfrm>
      </p:grpSpPr>
      <p:sp>
        <p:nvSpPr>
          <p:cNvPr id="197" name="Google Shape;197;p10: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198" name="Google Shape;198;p1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p5:notes"/>
          <p:cNvSpPr txBox="1">
            <a:spLocks noGrp="1"/>
          </p:cNvSpPr>
          <p:nvPr>
            <p:ph type="body" idx="1"/>
          </p:nvPr>
        </p:nvSpPr>
        <p:spPr>
          <a:xfrm>
            <a:off x="701040" y="4473892"/>
            <a:ext cx="5608320" cy="3660458"/>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13" name="Google Shape;213;p5: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3"/>
        <p:cNvGrpSpPr/>
        <p:nvPr/>
      </p:nvGrpSpPr>
      <p:grpSpPr>
        <a:xfrm>
          <a:off x="0" y="0"/>
          <a:ext cx="0" cy="0"/>
          <a:chOff x="0" y="0"/>
          <a:chExt cx="0" cy="0"/>
        </a:xfrm>
      </p:grpSpPr>
      <p:sp>
        <p:nvSpPr>
          <p:cNvPr id="204" name="Google Shape;204;g11f90ef2fa0_0_0: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5" name="Google Shape;205;g11f90ef2fa0_0_0: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06" name="Google Shape;206;g11f90ef2fa0_0_0:notes"/>
          <p:cNvSpPr txBox="1">
            <a:spLocks noGrp="1"/>
          </p:cNvSpPr>
          <p:nvPr>
            <p:ph type="sldNum" idx="12"/>
          </p:nvPr>
        </p:nvSpPr>
        <p:spPr>
          <a:xfrm>
            <a:off x="3970938" y="8829967"/>
            <a:ext cx="3037800" cy="466500"/>
          </a:xfrm>
          <a:prstGeom prst="rect">
            <a:avLst/>
          </a:prstGeom>
          <a:noFill/>
          <a:ln>
            <a:noFill/>
          </a:ln>
        </p:spPr>
        <p:txBody>
          <a:bodyPr spcFirstLastPara="1" wrap="square" lIns="93175" tIns="46575" rIns="93175" bIns="46575" anchor="b" anchorCtr="0">
            <a:noAutofit/>
          </a:bodyPr>
          <a:lstStyle/>
          <a:p>
            <a:pPr marL="0" lvl="0" indent="0" algn="r" rtl="0">
              <a:lnSpc>
                <a:spcPct val="100000"/>
              </a:lnSpc>
              <a:spcBef>
                <a:spcPts val="0"/>
              </a:spcBef>
              <a:spcAft>
                <a:spcPts val="0"/>
              </a:spcAft>
              <a:buClr>
                <a:srgbClr val="000000"/>
              </a:buClr>
              <a:buSzPts val="1200"/>
              <a:buFont typeface="Arial"/>
              <a:buNone/>
            </a:pPr>
            <a:fld id="{00000000-1234-1234-1234-123412341234}" type="slidenum">
              <a:rPr lang="en-US"/>
              <a:t>13</a:t>
            </a:fld>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8"/>
        <p:cNvGrpSpPr/>
        <p:nvPr/>
      </p:nvGrpSpPr>
      <p:grpSpPr>
        <a:xfrm>
          <a:off x="0" y="0"/>
          <a:ext cx="0" cy="0"/>
          <a:chOff x="0" y="0"/>
          <a:chExt cx="0" cy="0"/>
        </a:xfrm>
      </p:grpSpPr>
      <p:sp>
        <p:nvSpPr>
          <p:cNvPr id="219" name="Google Shape;219;g10f61bb0ac9_0_8: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0" name="Google Shape;220;g10f61bb0ac9_0_8: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5"/>
        <p:cNvGrpSpPr/>
        <p:nvPr/>
      </p:nvGrpSpPr>
      <p:grpSpPr>
        <a:xfrm>
          <a:off x="0" y="0"/>
          <a:ext cx="0" cy="0"/>
          <a:chOff x="0" y="0"/>
          <a:chExt cx="0" cy="0"/>
        </a:xfrm>
      </p:grpSpPr>
      <p:sp>
        <p:nvSpPr>
          <p:cNvPr id="226" name="Google Shape;226;g133683600a4_0_1:notes"/>
          <p:cNvSpPr txBox="1">
            <a:spLocks noGrp="1"/>
          </p:cNvSpPr>
          <p:nvPr>
            <p:ph type="body" idx="1"/>
          </p:nvPr>
        </p:nvSpPr>
        <p:spPr>
          <a:xfrm>
            <a:off x="701040" y="4473892"/>
            <a:ext cx="5608200" cy="3660600"/>
          </a:xfrm>
          <a:prstGeom prst="rect">
            <a:avLst/>
          </a:prstGeom>
          <a:noFill/>
          <a:ln>
            <a:noFill/>
          </a:ln>
        </p:spPr>
        <p:txBody>
          <a:bodyPr spcFirstLastPara="1" wrap="square" lIns="93175" tIns="46575" rIns="93175" bIns="46575" anchor="t" anchorCtr="0">
            <a:noAutofit/>
          </a:bodyPr>
          <a:lstStyle/>
          <a:p>
            <a:pPr marL="0" lvl="0" indent="0" algn="l" rtl="0">
              <a:lnSpc>
                <a:spcPct val="100000"/>
              </a:lnSpc>
              <a:spcBef>
                <a:spcPts val="0"/>
              </a:spcBef>
              <a:spcAft>
                <a:spcPts val="0"/>
              </a:spcAft>
              <a:buSzPts val="1400"/>
              <a:buNone/>
            </a:pPr>
            <a:endParaRPr/>
          </a:p>
        </p:txBody>
      </p:sp>
      <p:sp>
        <p:nvSpPr>
          <p:cNvPr id="227" name="Google Shape;227;g133683600a4_0_1:notes"/>
          <p:cNvSpPr>
            <a:spLocks noGrp="1" noRot="1" noChangeAspect="1"/>
          </p:cNvSpPr>
          <p:nvPr>
            <p:ph type="sldImg" idx="2"/>
          </p:nvPr>
        </p:nvSpPr>
        <p:spPr>
          <a:xfrm>
            <a:off x="1414463" y="1162050"/>
            <a:ext cx="4181475" cy="31369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p:cSld name="Title Slide">
    <p:spTree>
      <p:nvGrpSpPr>
        <p:cNvPr id="1" name="Shape 10"/>
        <p:cNvGrpSpPr/>
        <p:nvPr/>
      </p:nvGrpSpPr>
      <p:grpSpPr>
        <a:xfrm>
          <a:off x="0" y="0"/>
          <a:ext cx="0" cy="0"/>
          <a:chOff x="0" y="0"/>
          <a:chExt cx="0" cy="0"/>
        </a:xfrm>
      </p:grpSpPr>
      <p:pic>
        <p:nvPicPr>
          <p:cNvPr id="11" name="Google Shape;11;p12" descr="Cover Triangle Pattern"/>
          <p:cNvPicPr preferRelativeResize="0"/>
          <p:nvPr/>
        </p:nvPicPr>
        <p:blipFill rotWithShape="1">
          <a:blip r:embed="rId2">
            <a:alphaModFix/>
          </a:blip>
          <a:srcRect t="12978"/>
          <a:stretch/>
        </p:blipFill>
        <p:spPr>
          <a:xfrm>
            <a:off x="2317813" y="0"/>
            <a:ext cx="6829477" cy="3749964"/>
          </a:xfrm>
          <a:prstGeom prst="rect">
            <a:avLst/>
          </a:prstGeom>
          <a:noFill/>
          <a:ln>
            <a:noFill/>
          </a:ln>
        </p:spPr>
      </p:pic>
      <p:sp>
        <p:nvSpPr>
          <p:cNvPr id="12" name="Google Shape;12;p12"/>
          <p:cNvSpPr txBox="1">
            <a:spLocks noGrp="1"/>
          </p:cNvSpPr>
          <p:nvPr>
            <p:ph type="title"/>
          </p:nvPr>
        </p:nvSpPr>
        <p:spPr>
          <a:xfrm>
            <a:off x="369888" y="3863685"/>
            <a:ext cx="8336975" cy="99925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3" name="Google Shape;13;p12"/>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100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ctr" rtl="0">
              <a:lnSpc>
                <a:spcPct val="90000"/>
              </a:lnSpc>
              <a:spcBef>
                <a:spcPts val="500"/>
              </a:spcBef>
              <a:spcAft>
                <a:spcPts val="0"/>
              </a:spcAft>
              <a:buClr>
                <a:schemeClr val="dk1"/>
              </a:buClr>
              <a:buSzPts val="2000"/>
              <a:buFont typeface="Arial"/>
              <a:buNone/>
              <a:defRPr sz="2000" b="0" i="0" u="none" strike="noStrike" cap="none">
                <a:solidFill>
                  <a:schemeClr val="dk1"/>
                </a:solidFill>
                <a:latin typeface="Arial"/>
                <a:ea typeface="Arial"/>
                <a:cs typeface="Arial"/>
                <a:sym typeface="Arial"/>
              </a:defRPr>
            </a:lvl2pPr>
            <a:lvl3pPr marR="0" lvl="2" algn="ctr" rtl="0">
              <a:lnSpc>
                <a:spcPct val="90000"/>
              </a:lnSpc>
              <a:spcBef>
                <a:spcPts val="500"/>
              </a:spcBef>
              <a:spcAft>
                <a:spcPts val="0"/>
              </a:spcAft>
              <a:buClr>
                <a:schemeClr val="dk1"/>
              </a:buClr>
              <a:buSzPts val="1800"/>
              <a:buFont typeface="Arial"/>
              <a:buNone/>
              <a:defRPr sz="1800" b="0" i="0" u="none" strike="noStrike" cap="none">
                <a:solidFill>
                  <a:schemeClr val="dk1"/>
                </a:solidFill>
                <a:latin typeface="Arial"/>
                <a:ea typeface="Arial"/>
                <a:cs typeface="Arial"/>
                <a:sym typeface="Arial"/>
              </a:defRPr>
            </a:lvl3pPr>
            <a:lvl4pPr marR="0" lvl="3"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4pPr>
            <a:lvl5pPr marR="0" lvl="4"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5pPr>
            <a:lvl6pPr marR="0" lvl="5"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6pPr>
            <a:lvl7pPr marR="0" lvl="6"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7pPr>
            <a:lvl8pPr marR="0" lvl="7"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8pPr>
            <a:lvl9pPr marR="0" lvl="8" algn="ctr" rtl="0">
              <a:lnSpc>
                <a:spcPct val="90000"/>
              </a:lnSpc>
              <a:spcBef>
                <a:spcPts val="500"/>
              </a:spcBef>
              <a:spcAft>
                <a:spcPts val="0"/>
              </a:spcAft>
              <a:buClr>
                <a:schemeClr val="dk1"/>
              </a:buClr>
              <a:buSzPts val="1600"/>
              <a:buFont typeface="Arial"/>
              <a:buNone/>
              <a:defRPr sz="1600" b="0" i="0" u="none" strike="noStrike" cap="none">
                <a:solidFill>
                  <a:schemeClr val="dk1"/>
                </a:solidFill>
                <a:latin typeface="Arial"/>
                <a:ea typeface="Arial"/>
                <a:cs typeface="Arial"/>
                <a:sym typeface="Arial"/>
              </a:defRPr>
            </a:lvl9pPr>
          </a:lstStyle>
          <a:p>
            <a:endParaRPr/>
          </a:p>
        </p:txBody>
      </p:sp>
      <p:sp>
        <p:nvSpPr>
          <p:cNvPr id="14" name="Google Shape;14;p12"/>
          <p:cNvSpPr txBox="1">
            <a:spLocks noGrp="1"/>
          </p:cNvSpPr>
          <p:nvPr>
            <p:ph type="body" idx="2"/>
          </p:nvPr>
        </p:nvSpPr>
        <p:spPr>
          <a:xfrm>
            <a:off x="369888" y="5769402"/>
            <a:ext cx="4614862" cy="758825"/>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000"/>
              <a:buFont typeface="Arial"/>
              <a:buNone/>
              <a:defRPr sz="20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chemeClr val="dk1"/>
              </a:buClr>
              <a:buSzPts val="2400"/>
              <a:buFont typeface="Arial"/>
              <a:buChar char="•"/>
              <a:defRPr sz="2400" b="0" i="0" u="none" strike="noStrike" cap="none">
                <a:solidFill>
                  <a:schemeClr val="dk1"/>
                </a:solidFill>
                <a:latin typeface="Arial"/>
                <a:ea typeface="Arial"/>
                <a:cs typeface="Arial"/>
                <a:sym typeface="Arial"/>
              </a:defRPr>
            </a:lvl2pPr>
            <a:lvl3pPr marL="1371600" marR="0" lvl="2"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3pPr>
            <a:lvl4pPr marL="1828800" marR="0" lvl="3"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2_Section Header">
  <p:cSld name="2_Section Header">
    <p:spTree>
      <p:nvGrpSpPr>
        <p:cNvPr id="1" name="Shape 97"/>
        <p:cNvGrpSpPr/>
        <p:nvPr/>
      </p:nvGrpSpPr>
      <p:grpSpPr>
        <a:xfrm>
          <a:off x="0" y="0"/>
          <a:ext cx="0" cy="0"/>
          <a:chOff x="0" y="0"/>
          <a:chExt cx="0" cy="0"/>
        </a:xfrm>
      </p:grpSpPr>
      <p:sp>
        <p:nvSpPr>
          <p:cNvPr id="98" name="Google Shape;98;p22"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9" name="Google Shape;99;p22"/>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0" name="Google Shape;100;p22"/>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101" name="Google Shape;101;p22"/>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sp>
        <p:nvSpPr>
          <p:cNvPr id="102" name="Google Shape;102;p22"/>
          <p:cNvSpPr txBox="1">
            <a:spLocks noGrp="1"/>
          </p:cNvSpPr>
          <p:nvPr>
            <p:ph type="title"/>
          </p:nvPr>
        </p:nvSpPr>
        <p:spPr>
          <a:xfrm>
            <a:off x="519540" y="294198"/>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03" name="Google Shape;103;p22"/>
          <p:cNvSpPr txBox="1">
            <a:spLocks noGrp="1"/>
          </p:cNvSpPr>
          <p:nvPr>
            <p:ph type="body" idx="1"/>
          </p:nvPr>
        </p:nvSpPr>
        <p:spPr>
          <a:xfrm>
            <a:off x="519540" y="1174172"/>
            <a:ext cx="8336975" cy="496685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p:cSld name="Title and Content">
    <p:spTree>
      <p:nvGrpSpPr>
        <p:cNvPr id="1" name="Shape 15"/>
        <p:cNvGrpSpPr/>
        <p:nvPr/>
      </p:nvGrpSpPr>
      <p:grpSpPr>
        <a:xfrm>
          <a:off x="0" y="0"/>
          <a:ext cx="0" cy="0"/>
          <a:chOff x="0" y="0"/>
          <a:chExt cx="0" cy="0"/>
        </a:xfrm>
      </p:grpSpPr>
      <p:pic>
        <p:nvPicPr>
          <p:cNvPr id="16" name="Google Shape;16;p13"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17" name="Google Shape;17;p13"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18" name="Google Shape;18;p13"/>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19" name="Google Shape;19;p13"/>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20" name="Google Shape;20;p13"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21" name="Google Shape;21;p13"/>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2" name="Google Shape;22;p13"/>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23" name="Google Shape;23;p13"/>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24" name="Google Shape;24;p13"/>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p:cSld name="Section Header">
    <p:spTree>
      <p:nvGrpSpPr>
        <p:cNvPr id="1" name="Shape 25"/>
        <p:cNvGrpSpPr/>
        <p:nvPr/>
      </p:nvGrpSpPr>
      <p:grpSpPr>
        <a:xfrm>
          <a:off x="0" y="0"/>
          <a:ext cx="0" cy="0"/>
          <a:chOff x="0" y="0"/>
          <a:chExt cx="0" cy="0"/>
        </a:xfrm>
      </p:grpSpPr>
      <p:pic>
        <p:nvPicPr>
          <p:cNvPr id="26" name="Google Shape;26;p14"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27" name="Google Shape;27;p14"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28" name="Google Shape;28;p14"/>
          <p:cNvSpPr txBox="1">
            <a:spLocks noGrp="1"/>
          </p:cNvSpPr>
          <p:nvPr>
            <p:ph type="title"/>
          </p:nvPr>
        </p:nvSpPr>
        <p:spPr>
          <a:xfrm>
            <a:off x="582468" y="1709744"/>
            <a:ext cx="8270588"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4800"/>
              <a:buFont typeface="Arial"/>
              <a:buNone/>
              <a:defRPr sz="48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29" name="Google Shape;29;p14"/>
          <p:cNvSpPr txBox="1">
            <a:spLocks noGrp="1"/>
          </p:cNvSpPr>
          <p:nvPr>
            <p:ph type="body" idx="1"/>
          </p:nvPr>
        </p:nvSpPr>
        <p:spPr>
          <a:xfrm>
            <a:off x="582468" y="4589469"/>
            <a:ext cx="8270588"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2000"/>
              <a:buFont typeface="Arial"/>
              <a:buNone/>
              <a:defRPr sz="20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800"/>
              <a:buFont typeface="Arial"/>
              <a:buNone/>
              <a:defRPr sz="180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600"/>
              <a:buFont typeface="Arial"/>
              <a:buNone/>
              <a:defRPr sz="1600" b="0" i="0" u="none" strike="noStrike" cap="none">
                <a:solidFill>
                  <a:srgbClr val="888E9D"/>
                </a:solidFill>
                <a:latin typeface="Arial"/>
                <a:ea typeface="Arial"/>
                <a:cs typeface="Arial"/>
                <a:sym typeface="Arial"/>
              </a:defRPr>
            </a:lvl9pPr>
          </a:lstStyle>
          <a:p>
            <a:endParaRPr/>
          </a:p>
        </p:txBody>
      </p:sp>
      <p:sp>
        <p:nvSpPr>
          <p:cNvPr id="30" name="Google Shape;30;p14"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31" name="Google Shape;31;p14"/>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2" name="Google Shape;32;p14"/>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33" name="Google Shape;33;p14"/>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34" name="Google Shape;34;p14"/>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Comparison">
  <p:cSld name="Comparison">
    <p:spTree>
      <p:nvGrpSpPr>
        <p:cNvPr id="1" name="Shape 35"/>
        <p:cNvGrpSpPr/>
        <p:nvPr/>
      </p:nvGrpSpPr>
      <p:grpSpPr>
        <a:xfrm>
          <a:off x="0" y="0"/>
          <a:ext cx="0" cy="0"/>
          <a:chOff x="0" y="0"/>
          <a:chExt cx="0" cy="0"/>
        </a:xfrm>
      </p:grpSpPr>
      <p:pic>
        <p:nvPicPr>
          <p:cNvPr id="36" name="Google Shape;36;p16"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37" name="Google Shape;37;p16" descr="Header triangles pattern"/>
          <p:cNvPicPr preferRelativeResize="0"/>
          <p:nvPr/>
        </p:nvPicPr>
        <p:blipFill rotWithShape="1">
          <a:blip r:embed="rId3">
            <a:alphaModFix/>
          </a:blip>
          <a:srcRect t="42264"/>
          <a:stretch/>
        </p:blipFill>
        <p:spPr>
          <a:xfrm>
            <a:off x="5076294" y="4063"/>
            <a:ext cx="4067706" cy="1481791"/>
          </a:xfrm>
          <a:prstGeom prst="rect">
            <a:avLst/>
          </a:prstGeom>
          <a:noFill/>
          <a:ln>
            <a:noFill/>
          </a:ln>
        </p:spPr>
      </p:pic>
      <p:sp>
        <p:nvSpPr>
          <p:cNvPr id="38" name="Google Shape;38;p16"/>
          <p:cNvSpPr txBox="1">
            <a:spLocks noGrp="1"/>
          </p:cNvSpPr>
          <p:nvPr>
            <p:ph type="title"/>
          </p:nvPr>
        </p:nvSpPr>
        <p:spPr>
          <a:xfrm>
            <a:off x="507276" y="1485854"/>
            <a:ext cx="8335388" cy="736311"/>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39" name="Google Shape;39;p16"/>
          <p:cNvSpPr txBox="1">
            <a:spLocks noGrp="1"/>
          </p:cNvSpPr>
          <p:nvPr>
            <p:ph type="body" idx="1"/>
          </p:nvPr>
        </p:nvSpPr>
        <p:spPr>
          <a:xfrm>
            <a:off x="507278" y="2385434"/>
            <a:ext cx="4002378" cy="524893"/>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0" name="Google Shape;40;p16"/>
          <p:cNvSpPr txBox="1">
            <a:spLocks noGrp="1"/>
          </p:cNvSpPr>
          <p:nvPr>
            <p:ph type="body" idx="2"/>
          </p:nvPr>
        </p:nvSpPr>
        <p:spPr>
          <a:xfrm>
            <a:off x="507278" y="3003840"/>
            <a:ext cx="4002378"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1" name="Google Shape;41;p16"/>
          <p:cNvSpPr txBox="1">
            <a:spLocks noGrp="1"/>
          </p:cNvSpPr>
          <p:nvPr>
            <p:ph type="body" idx="3"/>
          </p:nvPr>
        </p:nvSpPr>
        <p:spPr>
          <a:xfrm>
            <a:off x="4790207" y="2385430"/>
            <a:ext cx="4052457" cy="524894"/>
          </a:xfrm>
          <a:prstGeom prst="rect">
            <a:avLst/>
          </a:prstGeom>
          <a:noFill/>
          <a:ln>
            <a:noFill/>
          </a:ln>
        </p:spPr>
        <p:txBody>
          <a:bodyPr spcFirstLastPara="1" wrap="square" lIns="91425" tIns="45700" rIns="91425" bIns="45700" anchor="b" anchorCtr="0">
            <a:noAutofit/>
          </a:bodyPr>
          <a:lstStyle>
            <a:lvl1pPr marL="457200" marR="0" lvl="0" indent="-228600" algn="l" rtl="0">
              <a:lnSpc>
                <a:spcPct val="90000"/>
              </a:lnSpc>
              <a:spcBef>
                <a:spcPts val="1000"/>
              </a:spcBef>
              <a:spcAft>
                <a:spcPts val="0"/>
              </a:spcAft>
              <a:buClr>
                <a:srgbClr val="003764"/>
              </a:buClr>
              <a:buSzPts val="2400"/>
              <a:buFont typeface="Arial"/>
              <a:buNone/>
              <a:defRPr sz="2400" b="1"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2000"/>
              <a:buFont typeface="Arial"/>
              <a:buNone/>
              <a:defRPr sz="2000" b="1"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800"/>
              <a:buFont typeface="Arial"/>
              <a:buNone/>
              <a:defRPr sz="1800" b="1"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600"/>
              <a:buFont typeface="Arial"/>
              <a:buNone/>
              <a:defRPr sz="1600" b="1" i="0" u="none" strike="noStrike" cap="none">
                <a:solidFill>
                  <a:schemeClr val="dk1"/>
                </a:solidFill>
                <a:latin typeface="Arial"/>
                <a:ea typeface="Arial"/>
                <a:cs typeface="Arial"/>
                <a:sym typeface="Arial"/>
              </a:defRPr>
            </a:lvl9pPr>
          </a:lstStyle>
          <a:p>
            <a:endParaRPr/>
          </a:p>
        </p:txBody>
      </p:sp>
      <p:sp>
        <p:nvSpPr>
          <p:cNvPr id="42" name="Google Shape;42;p16"/>
          <p:cNvSpPr txBox="1">
            <a:spLocks noGrp="1"/>
          </p:cNvSpPr>
          <p:nvPr>
            <p:ph type="body" idx="4"/>
          </p:nvPr>
        </p:nvSpPr>
        <p:spPr>
          <a:xfrm>
            <a:off x="4790207" y="3003840"/>
            <a:ext cx="4052457" cy="3313833"/>
          </a:xfrm>
          <a:prstGeom prst="rect">
            <a:avLst/>
          </a:prstGeom>
          <a:noFill/>
          <a:ln>
            <a:noFill/>
          </a:ln>
        </p:spPr>
        <p:txBody>
          <a:bodyPr spcFirstLastPara="1" wrap="square" lIns="91425" tIns="45700" rIns="91425" bIns="45700" anchor="t" anchorCtr="0">
            <a:noAutofit/>
          </a:bodyPr>
          <a:lstStyle>
            <a:lvl1pPr marL="457200" marR="0" lvl="0" indent="-406400" algn="l" rtl="0">
              <a:lnSpc>
                <a:spcPct val="90000"/>
              </a:lnSpc>
              <a:spcBef>
                <a:spcPts val="10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1pPr>
            <a:lvl2pPr marL="914400" marR="0" lvl="1"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2pPr>
            <a:lvl3pPr marL="1371600" marR="0" lvl="2"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3pPr>
            <a:lvl4pPr marL="1828800" marR="0" lvl="3"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4pPr>
            <a:lvl5pPr marL="2286000" marR="0" lvl="4" indent="-342900" algn="l" rtl="0">
              <a:lnSpc>
                <a:spcPct val="90000"/>
              </a:lnSpc>
              <a:spcBef>
                <a:spcPts val="500"/>
              </a:spcBef>
              <a:spcAft>
                <a:spcPts val="0"/>
              </a:spcAft>
              <a:buClr>
                <a:srgbClr val="003764"/>
              </a:buClr>
              <a:buSzPts val="1800"/>
              <a:buFont typeface="Arial"/>
              <a:buChar char="•"/>
              <a:defRPr sz="1800" b="0" i="0" u="none" strike="noStrike" cap="none">
                <a:solidFill>
                  <a:srgbClr val="003764"/>
                </a:solidFill>
                <a:latin typeface="Arial"/>
                <a:ea typeface="Arial"/>
                <a:cs typeface="Arial"/>
                <a:sym typeface="Arial"/>
              </a:defRPr>
            </a:lvl5pPr>
            <a:lvl6pPr marL="2743200" marR="0" lvl="5"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6pPr>
            <a:lvl7pPr marL="3200400" marR="0" lvl="6"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7pPr>
            <a:lvl8pPr marL="3657600" marR="0" lvl="7"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8pPr>
            <a:lvl9pPr marL="4114800" marR="0" lvl="8" indent="-342900" algn="l" rtl="0">
              <a:lnSpc>
                <a:spcPct val="90000"/>
              </a:lnSpc>
              <a:spcBef>
                <a:spcPts val="5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9pPr>
          </a:lstStyle>
          <a:p>
            <a:endParaRPr/>
          </a:p>
        </p:txBody>
      </p:sp>
      <p:sp>
        <p:nvSpPr>
          <p:cNvPr id="43" name="Google Shape;43;p16"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44" name="Google Shape;44;p16"/>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5" name="Google Shape;45;p16"/>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46" name="Google Shape;46;p16"/>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47" name="Google Shape;47;p16"/>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p:cSld name="Title Only">
    <p:spTree>
      <p:nvGrpSpPr>
        <p:cNvPr id="1" name="Shape 48"/>
        <p:cNvGrpSpPr/>
        <p:nvPr/>
      </p:nvGrpSpPr>
      <p:grpSpPr>
        <a:xfrm>
          <a:off x="0" y="0"/>
          <a:ext cx="0" cy="0"/>
          <a:chOff x="0" y="0"/>
          <a:chExt cx="0" cy="0"/>
        </a:xfrm>
      </p:grpSpPr>
      <p:pic>
        <p:nvPicPr>
          <p:cNvPr id="49" name="Google Shape;49;p17"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0" name="Google Shape;50;p17"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51" name="Google Shape;51;p17"/>
          <p:cNvSpPr txBox="1">
            <a:spLocks noGrp="1"/>
          </p:cNvSpPr>
          <p:nvPr>
            <p:ph type="title"/>
          </p:nvPr>
        </p:nvSpPr>
        <p:spPr>
          <a:xfrm>
            <a:off x="540327" y="1457982"/>
            <a:ext cx="8302337" cy="786457"/>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52" name="Google Shape;52;p17"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53" name="Google Shape;53;p17"/>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4" name="Google Shape;54;p17"/>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55" name="Google Shape;55;p17"/>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56" name="Google Shape;56;p17"/>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57"/>
        <p:cNvGrpSpPr/>
        <p:nvPr/>
      </p:nvGrpSpPr>
      <p:grpSpPr>
        <a:xfrm>
          <a:off x="0" y="0"/>
          <a:ext cx="0" cy="0"/>
          <a:chOff x="0" y="0"/>
          <a:chExt cx="0" cy="0"/>
        </a:xfrm>
      </p:grpSpPr>
      <p:pic>
        <p:nvPicPr>
          <p:cNvPr id="58" name="Google Shape;58;p18"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59" name="Google Shape;59;p18"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0" name="Google Shape;60;p18"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61" name="Google Shape;61;p18"/>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2" name="Google Shape;62;p18"/>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63" name="Google Shape;63;p18"/>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64" name="Google Shape;64;p18"/>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ntent with Caption">
  <p:cSld name="Content with Caption">
    <p:spTree>
      <p:nvGrpSpPr>
        <p:cNvPr id="1" name="Shape 65"/>
        <p:cNvGrpSpPr/>
        <p:nvPr/>
      </p:nvGrpSpPr>
      <p:grpSpPr>
        <a:xfrm>
          <a:off x="0" y="0"/>
          <a:ext cx="0" cy="0"/>
          <a:chOff x="0" y="0"/>
          <a:chExt cx="0" cy="0"/>
        </a:xfrm>
      </p:grpSpPr>
      <p:pic>
        <p:nvPicPr>
          <p:cNvPr id="66" name="Google Shape;66;p19"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67" name="Google Shape;67;p19"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68" name="Google Shape;68;p19"/>
          <p:cNvSpPr txBox="1">
            <a:spLocks noGrp="1"/>
          </p:cNvSpPr>
          <p:nvPr>
            <p:ph type="title"/>
          </p:nvPr>
        </p:nvSpPr>
        <p:spPr>
          <a:xfrm>
            <a:off x="486494" y="1385541"/>
            <a:ext cx="3160715"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69" name="Google Shape;69;p19"/>
          <p:cNvSpPr txBox="1">
            <a:spLocks noGrp="1"/>
          </p:cNvSpPr>
          <p:nvPr>
            <p:ph type="body" idx="1"/>
          </p:nvPr>
        </p:nvSpPr>
        <p:spPr>
          <a:xfrm>
            <a:off x="486494" y="2888673"/>
            <a:ext cx="3160715" cy="3492378"/>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70" name="Google Shape;70;p19"/>
          <p:cNvSpPr txBox="1">
            <a:spLocks noGrp="1"/>
          </p:cNvSpPr>
          <p:nvPr>
            <p:ph type="body" idx="2"/>
          </p:nvPr>
        </p:nvSpPr>
        <p:spPr>
          <a:xfrm>
            <a:off x="3863540" y="1569027"/>
            <a:ext cx="5041469" cy="4812024"/>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71" name="Google Shape;71;p19"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72" name="Google Shape;72;p19"/>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3" name="Google Shape;73;p19"/>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74" name="Google Shape;74;p19"/>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75" name="Google Shape;75;p19"/>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Picture with Caption">
  <p:cSld name="Picture with Caption">
    <p:spTree>
      <p:nvGrpSpPr>
        <p:cNvPr id="1" name="Shape 76"/>
        <p:cNvGrpSpPr/>
        <p:nvPr/>
      </p:nvGrpSpPr>
      <p:grpSpPr>
        <a:xfrm>
          <a:off x="0" y="0"/>
          <a:ext cx="0" cy="0"/>
          <a:chOff x="0" y="0"/>
          <a:chExt cx="0" cy="0"/>
        </a:xfrm>
      </p:grpSpPr>
      <p:pic>
        <p:nvPicPr>
          <p:cNvPr id="77" name="Google Shape;77;p20"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78" name="Google Shape;78;p20"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79" name="Google Shape;79;p20"/>
          <p:cNvSpPr txBox="1">
            <a:spLocks noGrp="1"/>
          </p:cNvSpPr>
          <p:nvPr>
            <p:ph type="title"/>
          </p:nvPr>
        </p:nvSpPr>
        <p:spPr>
          <a:xfrm>
            <a:off x="403370" y="1385541"/>
            <a:ext cx="3358139" cy="1409614"/>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80" name="Google Shape;80;p20"/>
          <p:cNvSpPr txBox="1">
            <a:spLocks noGrp="1"/>
          </p:cNvSpPr>
          <p:nvPr>
            <p:ph type="body" idx="1"/>
          </p:nvPr>
        </p:nvSpPr>
        <p:spPr>
          <a:xfrm>
            <a:off x="403370" y="2888673"/>
            <a:ext cx="3358139" cy="3542831"/>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600"/>
              <a:buFont typeface="Arial"/>
              <a:buNone/>
              <a:defRPr sz="16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chemeClr val="dk1"/>
              </a:buClr>
              <a:buSzPts val="1400"/>
              <a:buFont typeface="Arial"/>
              <a:buNone/>
              <a:defRPr sz="1400" b="0" i="0" u="none" strike="noStrike" cap="none">
                <a:solidFill>
                  <a:schemeClr val="dk1"/>
                </a:solidFill>
                <a:latin typeface="Arial"/>
                <a:ea typeface="Arial"/>
                <a:cs typeface="Arial"/>
                <a:sym typeface="Arial"/>
              </a:defRPr>
            </a:lvl2pPr>
            <a:lvl3pPr marL="1371600" marR="0" lvl="2" indent="-228600" algn="l" rtl="0">
              <a:lnSpc>
                <a:spcPct val="90000"/>
              </a:lnSpc>
              <a:spcBef>
                <a:spcPts val="500"/>
              </a:spcBef>
              <a:spcAft>
                <a:spcPts val="0"/>
              </a:spcAft>
              <a:buClr>
                <a:schemeClr val="dk1"/>
              </a:buClr>
              <a:buSzPts val="1200"/>
              <a:buFont typeface="Arial"/>
              <a:buNone/>
              <a:defRPr sz="1200" b="0" i="0" u="none" strike="noStrike" cap="none">
                <a:solidFill>
                  <a:schemeClr val="dk1"/>
                </a:solidFill>
                <a:latin typeface="Arial"/>
                <a:ea typeface="Arial"/>
                <a:cs typeface="Arial"/>
                <a:sym typeface="Arial"/>
              </a:defRPr>
            </a:lvl3pPr>
            <a:lvl4pPr marL="1828800" marR="0" lvl="3"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4pPr>
            <a:lvl5pPr marL="2286000" marR="0" lvl="4"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5pPr>
            <a:lvl6pPr marL="2743200" marR="0" lvl="5"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6pPr>
            <a:lvl7pPr marL="3200400" marR="0" lvl="6"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7pPr>
            <a:lvl8pPr marL="3657600" marR="0" lvl="7"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8pPr>
            <a:lvl9pPr marL="4114800" marR="0" lvl="8" indent="-228600" algn="l" rtl="0">
              <a:lnSpc>
                <a:spcPct val="90000"/>
              </a:lnSpc>
              <a:spcBef>
                <a:spcPts val="500"/>
              </a:spcBef>
              <a:spcAft>
                <a:spcPts val="0"/>
              </a:spcAft>
              <a:buClr>
                <a:schemeClr val="dk1"/>
              </a:buClr>
              <a:buSzPts val="1000"/>
              <a:buFont typeface="Arial"/>
              <a:buNone/>
              <a:defRPr sz="1000" b="0" i="0" u="none" strike="noStrike" cap="none">
                <a:solidFill>
                  <a:schemeClr val="dk1"/>
                </a:solidFill>
                <a:latin typeface="Arial"/>
                <a:ea typeface="Arial"/>
                <a:cs typeface="Arial"/>
                <a:sym typeface="Arial"/>
              </a:defRPr>
            </a:lvl9pPr>
          </a:lstStyle>
          <a:p>
            <a:endParaRPr/>
          </a:p>
        </p:txBody>
      </p:sp>
      <p:sp>
        <p:nvSpPr>
          <p:cNvPr id="81" name="Google Shape;81;p20"/>
          <p:cNvSpPr txBox="1">
            <a:spLocks noGrp="1"/>
          </p:cNvSpPr>
          <p:nvPr>
            <p:ph type="body" idx="2"/>
          </p:nvPr>
        </p:nvSpPr>
        <p:spPr>
          <a:xfrm>
            <a:off x="4024047" y="1569026"/>
            <a:ext cx="4839398" cy="4862477"/>
          </a:xfrm>
          <a:prstGeom prst="rect">
            <a:avLst/>
          </a:prstGeom>
          <a:noFill/>
          <a:ln>
            <a:noFill/>
          </a:ln>
        </p:spPr>
        <p:txBody>
          <a:bodyPr spcFirstLastPara="1" wrap="square" lIns="91425" tIns="45700" rIns="91425" bIns="45700" anchor="t" anchorCtr="0">
            <a:noAutofit/>
          </a:bodyPr>
          <a:lstStyle>
            <a:lvl1pPr marL="457200" marR="0" lvl="0" indent="-431800" algn="l" rtl="0">
              <a:lnSpc>
                <a:spcPct val="90000"/>
              </a:lnSpc>
              <a:spcBef>
                <a:spcPts val="1000"/>
              </a:spcBef>
              <a:spcAft>
                <a:spcPts val="0"/>
              </a:spcAft>
              <a:buClr>
                <a:srgbClr val="003764"/>
              </a:buClr>
              <a:buSzPts val="3200"/>
              <a:buFont typeface="Arial"/>
              <a:buChar char="•"/>
              <a:defRPr sz="3200" b="0" i="0" u="none" strike="noStrike" cap="none">
                <a:solidFill>
                  <a:srgbClr val="003764"/>
                </a:solidFill>
                <a:latin typeface="Arial"/>
                <a:ea typeface="Arial"/>
                <a:cs typeface="Arial"/>
                <a:sym typeface="Arial"/>
              </a:defRPr>
            </a:lvl1pPr>
            <a:lvl2pPr marL="914400" marR="0" lvl="1" indent="-406400" algn="l" rtl="0">
              <a:lnSpc>
                <a:spcPct val="90000"/>
              </a:lnSpc>
              <a:spcBef>
                <a:spcPts val="500"/>
              </a:spcBef>
              <a:spcAft>
                <a:spcPts val="0"/>
              </a:spcAft>
              <a:buClr>
                <a:srgbClr val="003764"/>
              </a:buClr>
              <a:buSzPts val="2800"/>
              <a:buFont typeface="Arial"/>
              <a:buChar char="•"/>
              <a:defRPr sz="2800" b="0" i="0" u="none" strike="noStrike" cap="none">
                <a:solidFill>
                  <a:srgbClr val="003764"/>
                </a:solidFill>
                <a:latin typeface="Arial"/>
                <a:ea typeface="Arial"/>
                <a:cs typeface="Arial"/>
                <a:sym typeface="Arial"/>
              </a:defRPr>
            </a:lvl2pPr>
            <a:lvl3pPr marL="1371600" marR="0" lvl="2" indent="-381000" algn="l" rtl="0">
              <a:lnSpc>
                <a:spcPct val="90000"/>
              </a:lnSpc>
              <a:spcBef>
                <a:spcPts val="500"/>
              </a:spcBef>
              <a:spcAft>
                <a:spcPts val="0"/>
              </a:spcAft>
              <a:buClr>
                <a:srgbClr val="003764"/>
              </a:buClr>
              <a:buSzPts val="2400"/>
              <a:buFont typeface="Arial"/>
              <a:buChar char="•"/>
              <a:defRPr sz="2400" b="0" i="0" u="none" strike="noStrike" cap="none">
                <a:solidFill>
                  <a:srgbClr val="003764"/>
                </a:solidFill>
                <a:latin typeface="Arial"/>
                <a:ea typeface="Arial"/>
                <a:cs typeface="Arial"/>
                <a:sym typeface="Arial"/>
              </a:defRPr>
            </a:lvl3pPr>
            <a:lvl4pPr marL="1828800" marR="0" lvl="3"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4pPr>
            <a:lvl5pPr marL="2286000" marR="0" lvl="4" indent="-355600" algn="l" rtl="0">
              <a:lnSpc>
                <a:spcPct val="90000"/>
              </a:lnSpc>
              <a:spcBef>
                <a:spcPts val="500"/>
              </a:spcBef>
              <a:spcAft>
                <a:spcPts val="0"/>
              </a:spcAft>
              <a:buClr>
                <a:srgbClr val="003764"/>
              </a:buClr>
              <a:buSzPts val="2000"/>
              <a:buFont typeface="Arial"/>
              <a:buChar char="•"/>
              <a:defRPr sz="2000" b="0" i="0" u="none" strike="noStrike" cap="none">
                <a:solidFill>
                  <a:srgbClr val="003764"/>
                </a:solidFill>
                <a:latin typeface="Arial"/>
                <a:ea typeface="Arial"/>
                <a:cs typeface="Arial"/>
                <a:sym typeface="Arial"/>
              </a:defRPr>
            </a:lvl5pPr>
            <a:lvl6pPr marL="2743200" marR="0" lvl="5"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6pPr>
            <a:lvl7pPr marL="3200400" marR="0" lvl="6"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7pPr>
            <a:lvl8pPr marL="3657600" marR="0" lvl="7"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8pPr>
            <a:lvl9pPr marL="4114800" marR="0" lvl="8" indent="-355600" algn="l" rtl="0">
              <a:lnSpc>
                <a:spcPct val="90000"/>
              </a:lnSpc>
              <a:spcBef>
                <a:spcPts val="500"/>
              </a:spcBef>
              <a:spcAft>
                <a:spcPts val="0"/>
              </a:spcAft>
              <a:buClr>
                <a:schemeClr val="dk1"/>
              </a:buClr>
              <a:buSzPts val="2000"/>
              <a:buFont typeface="Arial"/>
              <a:buChar char="•"/>
              <a:defRPr sz="2000" b="0" i="0" u="none" strike="noStrike" cap="none">
                <a:solidFill>
                  <a:schemeClr val="dk1"/>
                </a:solidFill>
                <a:latin typeface="Arial"/>
                <a:ea typeface="Arial"/>
                <a:cs typeface="Arial"/>
                <a:sym typeface="Arial"/>
              </a:defRPr>
            </a:lvl9pPr>
          </a:lstStyle>
          <a:p>
            <a:endParaRPr/>
          </a:p>
        </p:txBody>
      </p:sp>
      <p:sp>
        <p:nvSpPr>
          <p:cNvPr id="82" name="Google Shape;82;p20"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83" name="Google Shape;83;p20"/>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4" name="Google Shape;84;p20"/>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85" name="Google Shape;85;p20"/>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86" name="Google Shape;86;p20"/>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1_Section Header">
  <p:cSld name="1_Section Header">
    <p:spTree>
      <p:nvGrpSpPr>
        <p:cNvPr id="1" name="Shape 87"/>
        <p:cNvGrpSpPr/>
        <p:nvPr/>
      </p:nvGrpSpPr>
      <p:grpSpPr>
        <a:xfrm>
          <a:off x="0" y="0"/>
          <a:ext cx="0" cy="0"/>
          <a:chOff x="0" y="0"/>
          <a:chExt cx="0" cy="0"/>
        </a:xfrm>
      </p:grpSpPr>
      <p:pic>
        <p:nvPicPr>
          <p:cNvPr id="88" name="Google Shape;88;p21" descr="Community and Technical Colleges. Washington State Board."/>
          <p:cNvPicPr preferRelativeResize="0"/>
          <p:nvPr/>
        </p:nvPicPr>
        <p:blipFill rotWithShape="1">
          <a:blip r:embed="rId2">
            <a:alphaModFix/>
          </a:blip>
          <a:srcRect t="12671"/>
          <a:stretch/>
        </p:blipFill>
        <p:spPr>
          <a:xfrm>
            <a:off x="105297" y="154004"/>
            <a:ext cx="3286396" cy="1231537"/>
          </a:xfrm>
          <a:prstGeom prst="rect">
            <a:avLst/>
          </a:prstGeom>
          <a:noFill/>
          <a:ln>
            <a:noFill/>
          </a:ln>
        </p:spPr>
      </p:pic>
      <p:pic>
        <p:nvPicPr>
          <p:cNvPr id="89" name="Google Shape;89;p21" descr="Header triangles pattern"/>
          <p:cNvPicPr preferRelativeResize="0"/>
          <p:nvPr/>
        </p:nvPicPr>
        <p:blipFill rotWithShape="1">
          <a:blip r:embed="rId3">
            <a:alphaModFix/>
          </a:blip>
          <a:srcRect t="42264"/>
          <a:stretch/>
        </p:blipFill>
        <p:spPr>
          <a:xfrm>
            <a:off x="5076294" y="0"/>
            <a:ext cx="4067706" cy="1481791"/>
          </a:xfrm>
          <a:prstGeom prst="rect">
            <a:avLst/>
          </a:prstGeom>
          <a:noFill/>
          <a:ln>
            <a:noFill/>
          </a:ln>
        </p:spPr>
      </p:pic>
      <p:sp>
        <p:nvSpPr>
          <p:cNvPr id="90" name="Google Shape;90;p21"/>
          <p:cNvSpPr txBox="1">
            <a:spLocks noGrp="1"/>
          </p:cNvSpPr>
          <p:nvPr>
            <p:ph type="title"/>
          </p:nvPr>
        </p:nvSpPr>
        <p:spPr>
          <a:xfrm>
            <a:off x="623888" y="1709745"/>
            <a:ext cx="7886700" cy="2852737"/>
          </a:xfrm>
          <a:prstGeom prst="rect">
            <a:avLst/>
          </a:prstGeom>
          <a:noFill/>
          <a:ln>
            <a:noFill/>
          </a:ln>
        </p:spPr>
        <p:txBody>
          <a:bodyPr spcFirstLastPara="1" wrap="square" lIns="91425" tIns="45700" rIns="91425" bIns="45700" anchor="b" anchorCtr="0">
            <a:noAutofit/>
          </a:bodyPr>
          <a:lstStyle>
            <a:lvl1pPr marR="0" lvl="0" algn="l" rtl="0">
              <a:lnSpc>
                <a:spcPct val="90000"/>
              </a:lnSpc>
              <a:spcBef>
                <a:spcPts val="0"/>
              </a:spcBef>
              <a:spcAft>
                <a:spcPts val="0"/>
              </a:spcAft>
              <a:buClr>
                <a:srgbClr val="003764"/>
              </a:buClr>
              <a:buSzPts val="3500"/>
              <a:buFont typeface="Arial"/>
              <a:buNone/>
              <a:defRPr sz="3500" b="0" i="0" u="none" strike="noStrike" cap="none">
                <a:solidFill>
                  <a:srgbClr val="003764"/>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rgbClr val="000000"/>
                </a:solidFill>
                <a:latin typeface="Arial"/>
                <a:ea typeface="Arial"/>
                <a:cs typeface="Arial"/>
                <a:sym typeface="Arial"/>
              </a:defRPr>
            </a:lvl9pPr>
          </a:lstStyle>
          <a:p>
            <a:endParaRPr/>
          </a:p>
        </p:txBody>
      </p:sp>
      <p:sp>
        <p:nvSpPr>
          <p:cNvPr id="91" name="Google Shape;91;p21"/>
          <p:cNvSpPr txBox="1">
            <a:spLocks noGrp="1"/>
          </p:cNvSpPr>
          <p:nvPr>
            <p:ph type="body" idx="1"/>
          </p:nvPr>
        </p:nvSpPr>
        <p:spPr>
          <a:xfrm>
            <a:off x="623888" y="4589470"/>
            <a:ext cx="7886700" cy="1500187"/>
          </a:xfrm>
          <a:prstGeom prst="rect">
            <a:avLst/>
          </a:prstGeom>
          <a:noFill/>
          <a:ln>
            <a:noFill/>
          </a:ln>
        </p:spPr>
        <p:txBody>
          <a:bodyPr spcFirstLastPara="1" wrap="square" lIns="91425" tIns="45700" rIns="91425" bIns="45700" anchor="t" anchorCtr="0">
            <a:noAutofit/>
          </a:bodyPr>
          <a:lstStyle>
            <a:lvl1pPr marL="457200" marR="0" lvl="0" indent="-228600" algn="l" rtl="0">
              <a:lnSpc>
                <a:spcPct val="90000"/>
              </a:lnSpc>
              <a:spcBef>
                <a:spcPts val="1000"/>
              </a:spcBef>
              <a:spcAft>
                <a:spcPts val="0"/>
              </a:spcAft>
              <a:buClr>
                <a:srgbClr val="003764"/>
              </a:buClr>
              <a:buSzPts val="1800"/>
              <a:buFont typeface="Arial"/>
              <a:buNone/>
              <a:defRPr sz="1800" b="0" i="0" u="none" strike="noStrike" cap="none">
                <a:solidFill>
                  <a:srgbClr val="003764"/>
                </a:solidFill>
                <a:latin typeface="Arial"/>
                <a:ea typeface="Arial"/>
                <a:cs typeface="Arial"/>
                <a:sym typeface="Arial"/>
              </a:defRPr>
            </a:lvl1pPr>
            <a:lvl2pPr marL="914400" marR="0" lvl="1" indent="-228600" algn="l" rtl="0">
              <a:lnSpc>
                <a:spcPct val="90000"/>
              </a:lnSpc>
              <a:spcBef>
                <a:spcPts val="500"/>
              </a:spcBef>
              <a:spcAft>
                <a:spcPts val="0"/>
              </a:spcAft>
              <a:buClr>
                <a:srgbClr val="888E9D"/>
              </a:buClr>
              <a:buSzPts val="1500"/>
              <a:buFont typeface="Arial"/>
              <a:buNone/>
              <a:defRPr sz="1500" b="0" i="0" u="none" strike="noStrike" cap="none">
                <a:solidFill>
                  <a:srgbClr val="888E9D"/>
                </a:solidFill>
                <a:latin typeface="Arial"/>
                <a:ea typeface="Arial"/>
                <a:cs typeface="Arial"/>
                <a:sym typeface="Arial"/>
              </a:defRPr>
            </a:lvl2pPr>
            <a:lvl3pPr marL="1371600" marR="0" lvl="2" indent="-228600" algn="l" rtl="0">
              <a:lnSpc>
                <a:spcPct val="90000"/>
              </a:lnSpc>
              <a:spcBef>
                <a:spcPts val="500"/>
              </a:spcBef>
              <a:spcAft>
                <a:spcPts val="0"/>
              </a:spcAft>
              <a:buClr>
                <a:srgbClr val="888E9D"/>
              </a:buClr>
              <a:buSzPts val="1350"/>
              <a:buFont typeface="Arial"/>
              <a:buNone/>
              <a:defRPr sz="1350" b="0" i="0" u="none" strike="noStrike" cap="none">
                <a:solidFill>
                  <a:srgbClr val="888E9D"/>
                </a:solidFill>
                <a:latin typeface="Arial"/>
                <a:ea typeface="Arial"/>
                <a:cs typeface="Arial"/>
                <a:sym typeface="Arial"/>
              </a:defRPr>
            </a:lvl3pPr>
            <a:lvl4pPr marL="1828800" marR="0" lvl="3"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4pPr>
            <a:lvl5pPr marL="2286000" marR="0" lvl="4"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5pPr>
            <a:lvl6pPr marL="2743200" marR="0" lvl="5"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6pPr>
            <a:lvl7pPr marL="3200400" marR="0" lvl="6"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7pPr>
            <a:lvl8pPr marL="3657600" marR="0" lvl="7"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8pPr>
            <a:lvl9pPr marL="4114800" marR="0" lvl="8" indent="-228600" algn="l" rtl="0">
              <a:lnSpc>
                <a:spcPct val="90000"/>
              </a:lnSpc>
              <a:spcBef>
                <a:spcPts val="500"/>
              </a:spcBef>
              <a:spcAft>
                <a:spcPts val="0"/>
              </a:spcAft>
              <a:buClr>
                <a:srgbClr val="888E9D"/>
              </a:buClr>
              <a:buSzPts val="1200"/>
              <a:buFont typeface="Arial"/>
              <a:buNone/>
              <a:defRPr sz="1200" b="0" i="0" u="none" strike="noStrike" cap="none">
                <a:solidFill>
                  <a:srgbClr val="888E9D"/>
                </a:solidFill>
                <a:latin typeface="Arial"/>
                <a:ea typeface="Arial"/>
                <a:cs typeface="Arial"/>
                <a:sym typeface="Arial"/>
              </a:defRPr>
            </a:lvl9pPr>
          </a:lstStyle>
          <a:p>
            <a:endParaRPr/>
          </a:p>
        </p:txBody>
      </p:sp>
      <p:sp>
        <p:nvSpPr>
          <p:cNvPr id="92" name="Google Shape;92;p21" descr="Yellow sidebar"/>
          <p:cNvSpPr/>
          <p:nvPr/>
        </p:nvSpPr>
        <p:spPr>
          <a:xfrm>
            <a:off x="0" y="0"/>
            <a:ext cx="100208" cy="6858000"/>
          </a:xfrm>
          <a:prstGeom prst="rect">
            <a:avLst/>
          </a:prstGeom>
          <a:solidFill>
            <a:srgbClr val="F4CE12"/>
          </a:solidFill>
          <a:ln w="12700" cap="flat" cmpd="sng">
            <a:solidFill>
              <a:srgbClr val="F4CE12"/>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lnSpc>
                <a:spcPct val="100000"/>
              </a:lnSpc>
              <a:spcBef>
                <a:spcPts val="0"/>
              </a:spcBef>
              <a:spcAft>
                <a:spcPts val="0"/>
              </a:spcAft>
              <a:buClr>
                <a:srgbClr val="000000"/>
              </a:buClr>
              <a:buSzPts val="1800"/>
              <a:buFont typeface="Arial"/>
              <a:buNone/>
            </a:pPr>
            <a:endParaRPr sz="1800" b="0" i="0" u="none" strike="noStrike" cap="none">
              <a:solidFill>
                <a:schemeClr val="lt1"/>
              </a:solidFill>
              <a:latin typeface="Arial"/>
              <a:ea typeface="Arial"/>
              <a:cs typeface="Arial"/>
              <a:sym typeface="Arial"/>
            </a:endParaRPr>
          </a:p>
        </p:txBody>
      </p:sp>
      <p:sp>
        <p:nvSpPr>
          <p:cNvPr id="93" name="Google Shape;93;p21"/>
          <p:cNvSpPr txBox="1">
            <a:spLocks noGrp="1"/>
          </p:cNvSpPr>
          <p:nvPr>
            <p:ph type="dt" idx="10"/>
          </p:nvPr>
        </p:nvSpPr>
        <p:spPr>
          <a:xfrm>
            <a:off x="628650" y="6483926"/>
            <a:ext cx="20574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4" name="Google Shape;94;p21"/>
          <p:cNvSpPr txBox="1">
            <a:spLocks noGrp="1"/>
          </p:cNvSpPr>
          <p:nvPr>
            <p:ph type="ftr" idx="11"/>
          </p:nvPr>
        </p:nvSpPr>
        <p:spPr>
          <a:xfrm>
            <a:off x="3028950" y="6483926"/>
            <a:ext cx="3086100" cy="237549"/>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Clr>
                <a:srgbClr val="000000"/>
              </a:buClr>
              <a:buSzPts val="1400"/>
              <a:buFont typeface="Arial"/>
              <a:buNone/>
              <a:defRPr sz="11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800" b="0" i="0" u="none" strike="noStrike" cap="none">
                <a:solidFill>
                  <a:schemeClr val="dk1"/>
                </a:solidFill>
                <a:latin typeface="Arial"/>
                <a:ea typeface="Arial"/>
                <a:cs typeface="Arial"/>
                <a:sym typeface="Arial"/>
              </a:defRPr>
            </a:lvl9pPr>
          </a:lstStyle>
          <a:p>
            <a:endParaRPr/>
          </a:p>
        </p:txBody>
      </p:sp>
      <p:sp>
        <p:nvSpPr>
          <p:cNvPr id="95" name="Google Shape;95;p21"/>
          <p:cNvSpPr txBox="1">
            <a:spLocks noGrp="1"/>
          </p:cNvSpPr>
          <p:nvPr>
            <p:ph type="sldNum" idx="12"/>
          </p:nvPr>
        </p:nvSpPr>
        <p:spPr>
          <a:xfrm>
            <a:off x="8416636" y="6529852"/>
            <a:ext cx="457199" cy="191623"/>
          </a:xfrm>
          <a:prstGeom prst="rect">
            <a:avLst/>
          </a:prstGeom>
          <a:noFill/>
          <a:ln>
            <a:noFill/>
          </a:ln>
        </p:spPr>
        <p:txBody>
          <a:bodyPr spcFirstLastPara="1" wrap="square" lIns="91425" tIns="45700" rIns="91425" bIns="45700" anchor="t" anchorCtr="0">
            <a:noAutofit/>
          </a:bodyPr>
          <a:lstStyle>
            <a:lvl1pPr marL="0" marR="0" lvl="0"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1100"/>
              <a:buFont typeface="Arial"/>
              <a:buNone/>
              <a:defRPr sz="1100" b="0" i="0" u="none" strike="noStrike" cap="none">
                <a:solidFill>
                  <a:schemeClr val="dk1"/>
                </a:solidFill>
                <a:latin typeface="Arial"/>
                <a:ea typeface="Arial"/>
                <a:cs typeface="Arial"/>
                <a:sym typeface="Arial"/>
              </a:defRPr>
            </a:lvl9pPr>
          </a:lstStyle>
          <a:p>
            <a:pPr marL="0" lvl="0" indent="0" algn="r" rtl="0">
              <a:spcBef>
                <a:spcPts val="0"/>
              </a:spcBef>
              <a:spcAft>
                <a:spcPts val="0"/>
              </a:spcAft>
              <a:buNone/>
            </a:pPr>
            <a:fld id="{00000000-1234-1234-1234-123412341234}" type="slidenum">
              <a:rPr lang="en-US"/>
              <a:t>‹#›</a:t>
            </a:fld>
            <a:endParaRPr/>
          </a:p>
        </p:txBody>
      </p:sp>
      <p:pic>
        <p:nvPicPr>
          <p:cNvPr id="96" name="Google Shape;96;p21"/>
          <p:cNvPicPr preferRelativeResize="0"/>
          <p:nvPr/>
        </p:nvPicPr>
        <p:blipFill rotWithShape="1">
          <a:blip r:embed="rId4">
            <a:alphaModFix/>
          </a:blip>
          <a:srcRect/>
          <a:stretch/>
        </p:blipFill>
        <p:spPr>
          <a:xfrm>
            <a:off x="3247494" y="528406"/>
            <a:ext cx="1828800" cy="424977"/>
          </a:xfrm>
          <a:prstGeom prst="rect">
            <a:avLst/>
          </a:prstGeom>
          <a:noFill/>
          <a:ln>
            <a:noFill/>
          </a:ln>
        </p:spPr>
      </p:pic>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Tree>
  </p:cSld>
  <p:clrMap bg1="lt1" tx1="dk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www.sbctc.edu/colleges-staff/it-support/ctclink/ctclink-accessibility.aspx"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community.oracle.com/mosc/discussion/4554843/enhance-employee-header-configuration-framework-to-include-labels-of-fields/p1?new=1"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docs.oracle.com/cd/F28299_01/pt857pbr3/eng/pt/tacs/task_NavigatingwiththeKeyboard-827ff2.html?pli=ul_d18e41_tac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www.sbctc.edu/colleges-staff/it-support/erp-support/accessibility-forum.aspx"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7"/>
        <p:cNvGrpSpPr/>
        <p:nvPr/>
      </p:nvGrpSpPr>
      <p:grpSpPr>
        <a:xfrm>
          <a:off x="0" y="0"/>
          <a:ext cx="0" cy="0"/>
          <a:chOff x="0" y="0"/>
          <a:chExt cx="0" cy="0"/>
        </a:xfrm>
      </p:grpSpPr>
      <p:sp>
        <p:nvSpPr>
          <p:cNvPr id="108" name="Google Shape;108;p1"/>
          <p:cNvSpPr txBox="1">
            <a:spLocks noGrp="1"/>
          </p:cNvSpPr>
          <p:nvPr>
            <p:ph type="title"/>
          </p:nvPr>
        </p:nvSpPr>
        <p:spPr>
          <a:xfrm>
            <a:off x="338713" y="4070514"/>
            <a:ext cx="8336975" cy="999259"/>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4000"/>
              <a:buFont typeface="Arial"/>
              <a:buNone/>
            </a:pPr>
            <a:r>
              <a:rPr lang="en-US" sz="4000" cap="none" dirty="0"/>
              <a:t>Accessibility &amp; ctcLink Open Forum</a:t>
            </a:r>
            <a:endParaRPr dirty="0"/>
          </a:p>
        </p:txBody>
      </p:sp>
      <p:sp>
        <p:nvSpPr>
          <p:cNvPr id="109" name="Google Shape;109;p1"/>
          <p:cNvSpPr txBox="1">
            <a:spLocks noGrp="1"/>
          </p:cNvSpPr>
          <p:nvPr>
            <p:ph type="subTitle" idx="1"/>
          </p:nvPr>
        </p:nvSpPr>
        <p:spPr>
          <a:xfrm>
            <a:off x="370608" y="4976665"/>
            <a:ext cx="8388928" cy="679016"/>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Clr>
                <a:srgbClr val="003764"/>
              </a:buClr>
              <a:buSzPts val="3500"/>
              <a:buNone/>
            </a:pPr>
            <a:r>
              <a:rPr lang="en-US" dirty="0"/>
              <a:t>February 13, 2024</a:t>
            </a:r>
            <a:endParaRPr dirty="0"/>
          </a:p>
        </p:txBody>
      </p:sp>
      <p:sp>
        <p:nvSpPr>
          <p:cNvPr id="110" name="Google Shape;110;p1"/>
          <p:cNvSpPr txBox="1">
            <a:spLocks noGrp="1"/>
          </p:cNvSpPr>
          <p:nvPr>
            <p:ph type="sldNum" idx="12"/>
          </p:nvPr>
        </p:nvSpPr>
        <p:spPr>
          <a:xfrm>
            <a:off x="8675688" y="6483350"/>
            <a:ext cx="468312" cy="238125"/>
          </a:xfrm>
          <a:prstGeom prst="rect">
            <a:avLst/>
          </a:prstGeom>
          <a:noFill/>
          <a:ln>
            <a:noFill/>
          </a:ln>
        </p:spPr>
        <p:txBody>
          <a:bodyPr spcFirstLastPara="1" wrap="square" lIns="91425" tIns="45700" rIns="91425" bIns="45700" anchor="t" anchorCtr="0">
            <a:noAutofit/>
          </a:bodyPr>
          <a:lstStyle/>
          <a:p>
            <a:pPr marL="0" marR="0" lvl="0" indent="0" algn="l" rtl="0">
              <a:lnSpc>
                <a:spcPct val="100000"/>
              </a:lnSpc>
              <a:spcBef>
                <a:spcPts val="0"/>
              </a:spcBef>
              <a:spcAft>
                <a:spcPts val="0"/>
              </a:spcAft>
              <a:buClr>
                <a:srgbClr val="000000"/>
              </a:buClr>
              <a:buSzPts val="1800"/>
              <a:buFont typeface="Arial"/>
              <a:buNone/>
            </a:pPr>
            <a:fld id="{00000000-1234-1234-1234-123412341234}" type="slidenum">
              <a:rPr lang="en-US" sz="1800" b="0" i="0" u="none" strike="noStrike" cap="none">
                <a:solidFill>
                  <a:schemeClr val="dk1"/>
                </a:solidFill>
                <a:latin typeface="Arial"/>
                <a:ea typeface="Arial"/>
                <a:cs typeface="Arial"/>
                <a:sym typeface="Arial"/>
              </a:rPr>
              <a:t>1</a:t>
            </a:fld>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92"/>
        <p:cNvGrpSpPr/>
        <p:nvPr/>
      </p:nvGrpSpPr>
      <p:grpSpPr>
        <a:xfrm>
          <a:off x="0" y="0"/>
          <a:ext cx="0" cy="0"/>
          <a:chOff x="0" y="0"/>
          <a:chExt cx="0" cy="0"/>
        </a:xfrm>
      </p:grpSpPr>
      <p:sp>
        <p:nvSpPr>
          <p:cNvPr id="193" name="Google Shape;193;p9"/>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ctcLink Accessibility Web Page</a:t>
            </a:r>
            <a:endParaRPr/>
          </a:p>
        </p:txBody>
      </p:sp>
      <p:sp>
        <p:nvSpPr>
          <p:cNvPr id="194" name="Google Shape;194;p9"/>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u="sng" dirty="0">
                <a:solidFill>
                  <a:schemeClr val="hlink"/>
                </a:solidFill>
                <a:hlinkClick r:id="rId3"/>
              </a:rPr>
              <a:t>ctcLink Accessibility</a:t>
            </a:r>
            <a:r>
              <a:rPr lang="en-US" dirty="0"/>
              <a:t> web page</a:t>
            </a:r>
            <a:endParaRPr u="sng" dirty="0">
              <a:solidFill>
                <a:schemeClr val="hlink"/>
              </a:solidFill>
              <a:hlinkClick r:id="rId3"/>
            </a:endParaRPr>
          </a:p>
          <a:p>
            <a:pPr marL="457200" lvl="0" indent="-406400" algn="l" rtl="0">
              <a:lnSpc>
                <a:spcPct val="90000"/>
              </a:lnSpc>
              <a:spcBef>
                <a:spcPts val="1000"/>
              </a:spcBef>
              <a:spcAft>
                <a:spcPts val="0"/>
              </a:spcAft>
              <a:buSzPts val="2800"/>
              <a:buChar char="•"/>
            </a:pPr>
            <a:r>
              <a:rPr lang="en-US" dirty="0"/>
              <a:t>Accessibility reviews</a:t>
            </a:r>
            <a:endParaRPr dirty="0"/>
          </a:p>
          <a:p>
            <a:pPr marL="457200" lvl="0" indent="-406400" algn="l" rtl="0">
              <a:lnSpc>
                <a:spcPct val="90000"/>
              </a:lnSpc>
              <a:spcBef>
                <a:spcPts val="1000"/>
              </a:spcBef>
              <a:spcAft>
                <a:spcPts val="0"/>
              </a:spcAft>
              <a:buSzPts val="2800"/>
              <a:buChar char="•"/>
            </a:pPr>
            <a:r>
              <a:rPr lang="en-US" dirty="0"/>
              <a:t>Image overview documents</a:t>
            </a:r>
            <a:endParaRPr dirty="0"/>
          </a:p>
          <a:p>
            <a:pPr marL="914400" lvl="1" indent="-381000" algn="l" rtl="0">
              <a:lnSpc>
                <a:spcPct val="90000"/>
              </a:lnSpc>
              <a:spcBef>
                <a:spcPts val="500"/>
              </a:spcBef>
              <a:spcAft>
                <a:spcPts val="0"/>
              </a:spcAft>
              <a:buSzPts val="2400"/>
              <a:buChar char="•"/>
            </a:pPr>
            <a:r>
              <a:rPr lang="en-US" dirty="0"/>
              <a:t>PeopleSoft Update Manager (PUM) images are released periodically to update and add new features</a:t>
            </a:r>
            <a:endParaRPr dirty="0"/>
          </a:p>
          <a:p>
            <a:pPr marL="457200" lvl="0" indent="-406400" algn="l" rtl="0">
              <a:lnSpc>
                <a:spcPct val="90000"/>
              </a:lnSpc>
              <a:spcBef>
                <a:spcPts val="1000"/>
              </a:spcBef>
              <a:spcAft>
                <a:spcPts val="0"/>
              </a:spcAft>
              <a:buSzPts val="2800"/>
              <a:buChar char="•"/>
            </a:pPr>
            <a:r>
              <a:rPr lang="en-US" dirty="0"/>
              <a:t>Oracle VPATs and third-party VPATs</a:t>
            </a:r>
            <a:endParaRPr dirty="0"/>
          </a:p>
          <a:p>
            <a:pPr marL="457200" lvl="0" indent="-406400" algn="l" rtl="0">
              <a:lnSpc>
                <a:spcPct val="90000"/>
              </a:lnSpc>
              <a:spcBef>
                <a:spcPts val="1000"/>
              </a:spcBef>
              <a:spcAft>
                <a:spcPts val="0"/>
              </a:spcAft>
              <a:buSzPts val="2800"/>
              <a:buChar char="•"/>
            </a:pPr>
            <a:r>
              <a:rPr lang="en-US" dirty="0"/>
              <a:t>Glossary of terms</a:t>
            </a:r>
            <a:endParaRPr dirty="0"/>
          </a:p>
          <a:p>
            <a:pPr marL="457200" lvl="0" indent="-228600" algn="l" rtl="0">
              <a:lnSpc>
                <a:spcPct val="90000"/>
              </a:lnSpc>
              <a:spcBef>
                <a:spcPts val="1000"/>
              </a:spcBef>
              <a:spcAft>
                <a:spcPts val="0"/>
              </a:spcAft>
              <a:buSzPts val="2800"/>
              <a:buNone/>
            </a:pPr>
            <a:endParaRPr dirty="0"/>
          </a:p>
        </p:txBody>
      </p:sp>
      <p:sp>
        <p:nvSpPr>
          <p:cNvPr id="195" name="Google Shape;195;p9"/>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10</a:t>
            </a:fld>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99"/>
        <p:cNvGrpSpPr/>
        <p:nvPr/>
      </p:nvGrpSpPr>
      <p:grpSpPr>
        <a:xfrm>
          <a:off x="0" y="0"/>
          <a:ext cx="0" cy="0"/>
          <a:chOff x="0" y="0"/>
          <a:chExt cx="0" cy="0"/>
        </a:xfrm>
      </p:grpSpPr>
      <p:sp>
        <p:nvSpPr>
          <p:cNvPr id="200" name="Google Shape;200;p1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Forum Information</a:t>
            </a:r>
            <a:endParaRPr/>
          </a:p>
        </p:txBody>
      </p:sp>
      <p:sp>
        <p:nvSpPr>
          <p:cNvPr id="201" name="Google Shape;201;p1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marR="0" lvl="0" indent="-406400" algn="l" rtl="0">
              <a:lnSpc>
                <a:spcPct val="90000"/>
              </a:lnSpc>
              <a:spcBef>
                <a:spcPts val="1000"/>
              </a:spcBef>
              <a:spcAft>
                <a:spcPts val="0"/>
              </a:spcAft>
              <a:buClr>
                <a:srgbClr val="003764"/>
              </a:buClr>
              <a:buSzPts val="2800"/>
              <a:buFont typeface="Arial"/>
              <a:buChar char="•"/>
            </a:pPr>
            <a:r>
              <a:rPr lang="en-US" u="sng" dirty="0">
                <a:solidFill>
                  <a:schemeClr val="hlink"/>
                </a:solidFill>
                <a:hlinkClick r:id="rId3">
                  <a:extLst>
                    <a:ext uri="{A12FA001-AC4F-418D-AE19-62706E023703}">
                      <ahyp:hlinkClr xmlns:ahyp="http://schemas.microsoft.com/office/drawing/2018/hyperlinkcolor" val="tx"/>
                    </a:ext>
                  </a:extLst>
                </a:hlinkClick>
              </a:rPr>
              <a:t>Accessibility and ctcLink Open Forum</a:t>
            </a:r>
            <a:endParaRPr dirty="0">
              <a:solidFill>
                <a:schemeClr val="hlink"/>
              </a:solidFill>
            </a:endParaRPr>
          </a:p>
          <a:p>
            <a:r>
              <a:rPr lang="en-US" dirty="0"/>
              <a:t>Next meeting – March 12, 2024, 11:00 am to Noon.</a:t>
            </a:r>
            <a:endParaRPr dirty="0"/>
          </a:p>
        </p:txBody>
      </p:sp>
      <p:sp>
        <p:nvSpPr>
          <p:cNvPr id="202" name="Google Shape;202;p1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5"/>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Campus Solutions</a:t>
            </a:r>
            <a:br>
              <a:rPr lang="en-US"/>
            </a:br>
            <a:endParaRPr/>
          </a:p>
        </p:txBody>
      </p:sp>
      <p:sp>
        <p:nvSpPr>
          <p:cNvPr id="216" name="Google Shape;216;p5"/>
          <p:cNvSpPr txBox="1">
            <a:spLocks noGrp="1"/>
          </p:cNvSpPr>
          <p:nvPr>
            <p:ph type="body" idx="1"/>
          </p:nvPr>
        </p:nvSpPr>
        <p:spPr>
          <a:xfrm>
            <a:off x="536860" y="2726880"/>
            <a:ext cx="8336975" cy="3757046"/>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600" dirty="0"/>
              <a:t>CS Make a Payment Page</a:t>
            </a:r>
            <a:endParaRPr dirty="0"/>
          </a:p>
          <a:p>
            <a:pPr lvl="1"/>
            <a:r>
              <a:rPr lang="en-US" sz="1400" dirty="0"/>
              <a:t>Submitted enhancement request to change from classic to fluid page. </a:t>
            </a:r>
            <a:endParaRPr dirty="0"/>
          </a:p>
          <a:p>
            <a:pPr marL="0" lvl="0" indent="0" algn="l" rtl="0">
              <a:lnSpc>
                <a:spcPct val="90000"/>
              </a:lnSpc>
              <a:spcBef>
                <a:spcPts val="1000"/>
              </a:spcBef>
              <a:spcAft>
                <a:spcPts val="0"/>
              </a:spcAft>
              <a:buSzPts val="2800"/>
              <a:buNone/>
            </a:pPr>
            <a:r>
              <a:rPr lang="en-US" sz="1600" dirty="0">
                <a:solidFill>
                  <a:schemeClr val="dk1"/>
                </a:solidFill>
              </a:rPr>
              <a:t>CS Academic Advisement Report – incorrect PDF tags</a:t>
            </a:r>
            <a:endParaRPr sz="2800" dirty="0">
              <a:solidFill>
                <a:schemeClr val="dk1"/>
              </a:solidFill>
            </a:endParaRPr>
          </a:p>
          <a:p>
            <a:pPr lvl="1">
              <a:spcBef>
                <a:spcPts val="1000"/>
              </a:spcBef>
              <a:buClr>
                <a:schemeClr val="dk1"/>
              </a:buClr>
            </a:pPr>
            <a:r>
              <a:rPr lang="en-US" sz="1400" dirty="0">
                <a:solidFill>
                  <a:schemeClr val="dk1"/>
                </a:solidFill>
              </a:rPr>
              <a:t>Fix was supposed to be delivered in CS Image 26.  There was a duplicate CSS declaration on the HTML academic progress fluid page and that was corrected.  They did not make any updates to the PDF though, so we pushed back and asked that to be done. </a:t>
            </a:r>
          </a:p>
          <a:p>
            <a:pPr marL="50800" indent="0">
              <a:buClr>
                <a:schemeClr val="dk1"/>
              </a:buClr>
              <a:buNone/>
            </a:pPr>
            <a:r>
              <a:rPr lang="en-US" sz="1600" b="0" i="0" dirty="0">
                <a:solidFill>
                  <a:srgbClr val="003D5B"/>
                </a:solidFill>
                <a:effectLst/>
                <a:latin typeface="+mn-lt"/>
              </a:rPr>
              <a:t>Mark-up for 'Add' button incorrect creating WCAG violation</a:t>
            </a:r>
          </a:p>
          <a:p>
            <a:pPr lvl="1">
              <a:buClr>
                <a:schemeClr val="dk1"/>
              </a:buClr>
            </a:pPr>
            <a:r>
              <a:rPr lang="en-US" sz="1200" dirty="0">
                <a:solidFill>
                  <a:srgbClr val="003D5B"/>
                </a:solidFill>
                <a:latin typeface="+mn-lt"/>
              </a:rPr>
              <a:t>Oracle has accepted this as a bug and development is working on it now.</a:t>
            </a:r>
            <a:endParaRPr lang="en-US" sz="1200" b="0" i="0" dirty="0">
              <a:solidFill>
                <a:srgbClr val="003D5B"/>
              </a:solidFill>
              <a:effectLst/>
              <a:latin typeface="+mn-lt"/>
            </a:endParaRPr>
          </a:p>
          <a:p>
            <a:pPr>
              <a:buClr>
                <a:schemeClr val="dk1"/>
              </a:buClr>
            </a:pPr>
            <a:endParaRPr sz="2000" dirty="0">
              <a:solidFill>
                <a:schemeClr val="dk1"/>
              </a:solidFill>
            </a:endParaRPr>
          </a:p>
        </p:txBody>
      </p:sp>
      <p:sp>
        <p:nvSpPr>
          <p:cNvPr id="217" name="Google Shape;217;p5"/>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12</a:t>
            </a:fld>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07"/>
        <p:cNvGrpSpPr/>
        <p:nvPr/>
      </p:nvGrpSpPr>
      <p:grpSpPr>
        <a:xfrm>
          <a:off x="0" y="0"/>
          <a:ext cx="0" cy="0"/>
          <a:chOff x="0" y="0"/>
          <a:chExt cx="0" cy="0"/>
        </a:xfrm>
      </p:grpSpPr>
      <p:sp>
        <p:nvSpPr>
          <p:cNvPr id="208" name="Google Shape;208;g11f90ef2fa0_0_0"/>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End of Presentation</a:t>
            </a:r>
            <a:endParaRPr/>
          </a:p>
        </p:txBody>
      </p:sp>
      <p:sp>
        <p:nvSpPr>
          <p:cNvPr id="209" name="Google Shape;209;g11f90ef2fa0_0_0"/>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Expanded details from previous slides are provided following this page.</a:t>
            </a:r>
            <a:endParaRPr/>
          </a:p>
        </p:txBody>
      </p:sp>
      <p:sp>
        <p:nvSpPr>
          <p:cNvPr id="210" name="Google Shape;210;g11f90ef2fa0_0_0"/>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1"/>
        <p:cNvGrpSpPr/>
        <p:nvPr/>
      </p:nvGrpSpPr>
      <p:grpSpPr>
        <a:xfrm>
          <a:off x="0" y="0"/>
          <a:ext cx="0" cy="0"/>
          <a:chOff x="0" y="0"/>
          <a:chExt cx="0" cy="0"/>
        </a:xfrm>
      </p:grpSpPr>
      <p:sp>
        <p:nvSpPr>
          <p:cNvPr id="222" name="Google Shape;222;g10f61bb0ac9_0_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Human Capital Management</a:t>
            </a:r>
            <a:br>
              <a:rPr lang="en-US"/>
            </a:br>
            <a:endParaRPr/>
          </a:p>
        </p:txBody>
      </p:sp>
      <p:sp>
        <p:nvSpPr>
          <p:cNvPr id="223" name="Google Shape;223;g10f61bb0ac9_0_8"/>
          <p:cNvSpPr txBox="1">
            <a:spLocks noGrp="1"/>
          </p:cNvSpPr>
          <p:nvPr>
            <p:ph type="body" idx="1"/>
          </p:nvPr>
        </p:nvSpPr>
        <p:spPr>
          <a:xfrm>
            <a:off x="536850" y="2641525"/>
            <a:ext cx="8337000" cy="40800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100" dirty="0"/>
              <a:t>HCM Report time interface</a:t>
            </a:r>
            <a:endParaRPr sz="1100" dirty="0"/>
          </a:p>
          <a:p>
            <a:pPr marL="914400" lvl="1" indent="-298450" algn="l" rtl="0">
              <a:lnSpc>
                <a:spcPct val="90000"/>
              </a:lnSpc>
              <a:spcBef>
                <a:spcPts val="500"/>
              </a:spcBef>
              <a:spcAft>
                <a:spcPts val="0"/>
              </a:spcAft>
              <a:buSzPts val="1100"/>
              <a:buChar char="•"/>
            </a:pPr>
            <a:r>
              <a:rPr lang="en-US" sz="1100" dirty="0"/>
              <a:t>After previous button, focus goes to calendar button and Date in the edit box does not get read in NVDA. Does not happen with JAWS.</a:t>
            </a:r>
            <a:endParaRPr sz="1100" dirty="0"/>
          </a:p>
          <a:p>
            <a:pPr marL="914400" lvl="1" indent="-298450" algn="l" rtl="0">
              <a:lnSpc>
                <a:spcPct val="90000"/>
              </a:lnSpc>
              <a:spcBef>
                <a:spcPts val="500"/>
              </a:spcBef>
              <a:spcAft>
                <a:spcPts val="0"/>
              </a:spcAft>
              <a:buSzPts val="1100"/>
              <a:buChar char="•"/>
            </a:pPr>
            <a:r>
              <a:rPr lang="en-US" sz="1100" dirty="0"/>
              <a:t>Opened an SR for this issue.</a:t>
            </a:r>
          </a:p>
          <a:p>
            <a:pPr lvl="1" indent="-298450">
              <a:buSzPts val="1100"/>
            </a:pPr>
            <a:r>
              <a:rPr lang="en-US" sz="1100" dirty="0">
                <a:solidFill>
                  <a:schemeClr val="dk1"/>
                </a:solidFill>
                <a:highlight>
                  <a:srgbClr val="FFFF00"/>
                </a:highlight>
              </a:rPr>
              <a:t>Provisional Fix is given by Oracle which is currently in testing phase.</a:t>
            </a:r>
          </a:p>
          <a:p>
            <a:pPr marL="0" indent="0">
              <a:buNone/>
            </a:pPr>
            <a:r>
              <a:rPr lang="en-US" sz="1100" dirty="0">
                <a:solidFill>
                  <a:schemeClr val="dk1"/>
                </a:solidFill>
              </a:rPr>
              <a:t>HCM - Entire absence request is reloaded based on selection and the reload is not announced to the screen reader.  </a:t>
            </a:r>
            <a:endParaRPr sz="1100" dirty="0">
              <a:solidFill>
                <a:schemeClr val="dk1"/>
              </a:solidFill>
            </a:endParaRPr>
          </a:p>
          <a:p>
            <a:pPr lvl="1" indent="-298450">
              <a:spcBef>
                <a:spcPts val="0"/>
              </a:spcBef>
              <a:buSzPts val="1100"/>
            </a:pPr>
            <a:r>
              <a:rPr lang="en-US" sz="1100" dirty="0">
                <a:solidFill>
                  <a:schemeClr val="dk1"/>
                </a:solidFill>
              </a:rPr>
              <a:t>Resolved in HCM 47</a:t>
            </a:r>
          </a:p>
          <a:p>
            <a:pPr marL="0" indent="0">
              <a:buNone/>
            </a:pPr>
            <a:r>
              <a:rPr lang="en-US" sz="1100" dirty="0">
                <a:solidFill>
                  <a:schemeClr val="dk1"/>
                </a:solidFill>
              </a:rPr>
              <a:t>HCM Enter Time Page. </a:t>
            </a:r>
            <a:endParaRPr sz="1100" dirty="0">
              <a:solidFill>
                <a:schemeClr val="dk1"/>
              </a:solidFill>
            </a:endParaRPr>
          </a:p>
          <a:p>
            <a:pPr marL="457200" lvl="0" indent="-298450" algn="l" rtl="0">
              <a:lnSpc>
                <a:spcPct val="90000"/>
              </a:lnSpc>
              <a:spcBef>
                <a:spcPts val="1000"/>
              </a:spcBef>
              <a:spcAft>
                <a:spcPts val="0"/>
              </a:spcAft>
              <a:buClr>
                <a:schemeClr val="dk1"/>
              </a:buClr>
              <a:buSzPts val="1100"/>
              <a:buChar char="•"/>
            </a:pPr>
            <a:r>
              <a:rPr lang="en-US" sz="11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1100" dirty="0">
                <a:solidFill>
                  <a:schemeClr val="dk1"/>
                </a:solidFill>
                <a:highlight>
                  <a:srgbClr val="FFFF00"/>
                </a:highlight>
              </a:rPr>
              <a:t>Fix will be available in </a:t>
            </a:r>
            <a:r>
              <a:rPr lang="en-US" sz="1100" dirty="0" err="1">
                <a:solidFill>
                  <a:schemeClr val="dk1"/>
                </a:solidFill>
                <a:highlight>
                  <a:srgbClr val="FFFF00"/>
                </a:highlight>
              </a:rPr>
              <a:t>PeopleTools</a:t>
            </a:r>
            <a:r>
              <a:rPr lang="en-US" sz="1100" dirty="0">
                <a:solidFill>
                  <a:schemeClr val="dk1"/>
                </a:solidFill>
                <a:highlight>
                  <a:srgbClr val="FFFF00"/>
                </a:highlight>
              </a:rPr>
              <a:t> 8.60.</a:t>
            </a:r>
          </a:p>
          <a:p>
            <a:pPr marL="158750" indent="0">
              <a:buClr>
                <a:schemeClr val="dk1"/>
              </a:buClr>
              <a:buSzPts val="1100"/>
              <a:buNone/>
            </a:pPr>
            <a:r>
              <a:rPr lang="en-US" sz="1100" dirty="0">
                <a:solidFill>
                  <a:schemeClr val="dk1"/>
                </a:solidFill>
              </a:rPr>
              <a:t>HCM </a:t>
            </a:r>
            <a:r>
              <a:rPr lang="en-US" sz="1100" dirty="0"/>
              <a:t>Configurable headers</a:t>
            </a:r>
          </a:p>
          <a:p>
            <a:pPr marL="330200" indent="-171450">
              <a:buClr>
                <a:schemeClr val="dk1"/>
              </a:buClr>
              <a:buSzPts val="1100"/>
            </a:pPr>
            <a:r>
              <a:rPr lang="en-US" sz="1100" strike="sngStrike" dirty="0">
                <a:solidFill>
                  <a:schemeClr val="dk1"/>
                </a:solidFill>
                <a:highlight>
                  <a:srgbClr val="FFFF00"/>
                </a:highlight>
              </a:rPr>
              <a:t>Gathering </a:t>
            </a:r>
            <a:r>
              <a:rPr lang="en-US" sz="1100" strike="sngStrike" dirty="0">
                <a:highlight>
                  <a:srgbClr val="FFFF00"/>
                </a:highlight>
              </a:rPr>
              <a:t>votes for </a:t>
            </a:r>
            <a:r>
              <a:rPr lang="en-US" sz="1100" strike="sngStrike" dirty="0">
                <a:highlight>
                  <a:srgbClr val="FFFF00"/>
                </a:highlight>
                <a:hlinkClick r:id="rId3"/>
              </a:rPr>
              <a:t>the enhancement request</a:t>
            </a:r>
            <a:r>
              <a:rPr lang="en-US" sz="1100" strike="sngStrike" dirty="0">
                <a:highlight>
                  <a:srgbClr val="FFFF00"/>
                </a:highlight>
              </a:rPr>
              <a:t>.</a:t>
            </a:r>
          </a:p>
          <a:p>
            <a:pPr marL="330200" indent="-171450">
              <a:buClr>
                <a:schemeClr val="dk1"/>
              </a:buClr>
              <a:buSzPts val="1100"/>
            </a:pPr>
            <a:r>
              <a:rPr lang="en-US" sz="1100" dirty="0">
                <a:solidFill>
                  <a:schemeClr val="dk1"/>
                </a:solidFill>
                <a:highlight>
                  <a:srgbClr val="FFFF00"/>
                </a:highlight>
              </a:rPr>
              <a:t>Oracle has accepted our enhancement request and development is currently underway to address this issue. Once this fix becomes available, we will be able to resolve the issue of Multiple jobs being indistinguishable while reporting time. </a:t>
            </a:r>
            <a:endParaRPr lang="en-US" sz="1100" strike="sngStrike" dirty="0">
              <a:solidFill>
                <a:schemeClr val="dk1"/>
              </a:solidFill>
              <a:highlight>
                <a:srgbClr val="FFFF00"/>
              </a:highlight>
            </a:endParaRPr>
          </a:p>
        </p:txBody>
      </p:sp>
      <p:sp>
        <p:nvSpPr>
          <p:cNvPr id="224" name="Google Shape;224;g10f61bb0ac9_0_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28"/>
        <p:cNvGrpSpPr/>
        <p:nvPr/>
      </p:nvGrpSpPr>
      <p:grpSpPr>
        <a:xfrm>
          <a:off x="0" y="0"/>
          <a:ext cx="0" cy="0"/>
          <a:chOff x="0" y="0"/>
          <a:chExt cx="0" cy="0"/>
        </a:xfrm>
      </p:grpSpPr>
      <p:sp>
        <p:nvSpPr>
          <p:cNvPr id="229" name="Google Shape;229;g133683600a4_0_1"/>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Finance</a:t>
            </a:r>
            <a:endParaRPr/>
          </a:p>
        </p:txBody>
      </p:sp>
      <p:sp>
        <p:nvSpPr>
          <p:cNvPr id="230" name="Google Shape;230;g133683600a4_0_1"/>
          <p:cNvSpPr txBox="1">
            <a:spLocks noGrp="1"/>
          </p:cNvSpPr>
          <p:nvPr>
            <p:ph type="body" idx="1"/>
          </p:nvPr>
        </p:nvSpPr>
        <p:spPr>
          <a:xfrm>
            <a:off x="536859" y="2726880"/>
            <a:ext cx="8336975" cy="3757046"/>
          </a:xfrm>
          <a:prstGeom prst="rect">
            <a:avLst/>
          </a:prstGeom>
          <a:noFill/>
          <a:ln>
            <a:noFill/>
          </a:ln>
        </p:spPr>
        <p:txBody>
          <a:bodyPr spcFirstLastPara="1" wrap="square" lIns="91425" tIns="45700" rIns="91425" bIns="45700" anchor="t" anchorCtr="0">
            <a:noAutofit/>
          </a:bodyPr>
          <a:lstStyle/>
          <a:p>
            <a:pPr marL="0" indent="0">
              <a:buNone/>
            </a:pPr>
            <a:r>
              <a:rPr lang="en-US" sz="130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1"/>
                  </a:ext>
                </a:extLst>
              </a:rPr>
              <a:t>FIN Travel Authorizations </a:t>
            </a:r>
            <a:endParaRPr lang="en-US" sz="130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2"/>
                </a:ext>
              </a:extLst>
            </a:endParaRPr>
          </a:p>
          <a:p>
            <a:pPr lvl="1" indent="-311150">
              <a:buSzPts val="1300"/>
            </a:pPr>
            <a:r>
              <a:rPr lang="en-US" sz="130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3"/>
                  </a:ext>
                </a:extLst>
              </a:rPr>
              <a:t>The attachment button on the grid does not have a label. </a:t>
            </a:r>
            <a:endParaRPr lang="en-US" sz="1300">
              <a:solidFill>
                <a:schemeClr val="dk1"/>
              </a:solidFill>
            </a:endParaRPr>
          </a:p>
          <a:p>
            <a:pPr lvl="1" indent="-311150">
              <a:buSzPts val="1300"/>
            </a:pPr>
            <a:r>
              <a:rPr lang="en-US" sz="1300">
                <a:solidFill>
                  <a:schemeClr val="dk1"/>
                </a:solidFill>
              </a:rPr>
              <a:t>[6/28/23] Will be tested when we implement FS 47.</a:t>
            </a:r>
          </a:p>
          <a:p>
            <a:pPr lvl="1" indent="-311150">
              <a:buSzPts val="1300"/>
            </a:pPr>
            <a:endParaRPr lang="en-US" sz="1300">
              <a:solidFill>
                <a:schemeClr val="dk1"/>
              </a:solidFill>
            </a:endParaRPr>
          </a:p>
          <a:p>
            <a:pPr marL="0" indent="0">
              <a:spcBef>
                <a:spcPts val="0"/>
              </a:spcBef>
              <a:buNone/>
            </a:pPr>
            <a:r>
              <a:rPr lang="en-US" sz="1300">
                <a:solidFill>
                  <a:schemeClr val="dk1"/>
                </a:solidFill>
              </a:rPr>
              <a:t>Finance - Express Bill Entry Template page. </a:t>
            </a:r>
          </a:p>
          <a:p>
            <a:pPr lvl="1" indent="-311150">
              <a:spcBef>
                <a:spcPts val="0"/>
              </a:spcBef>
              <a:buClr>
                <a:schemeClr val="dk1"/>
              </a:buClr>
              <a:buSzPts val="1300"/>
            </a:pPr>
            <a:r>
              <a:rPr lang="en-US" sz="1300">
                <a:solidFill>
                  <a:schemeClr val="dk1"/>
                </a:solidFill>
              </a:rPr>
              <a:t>The screen reader user cannot access any of the checkboxes on the Charge Details tab of the Configure Bill Line Grid Area. On the other tabs in the Configure Bill Line Grid Area, the checkboxes are accessed by the screen reader but the labels are not read by the screen reader so the user does not know what to check.  </a:t>
            </a:r>
          </a:p>
          <a:p>
            <a:pPr marL="914400" lvl="1" indent="-311150" algn="l" rtl="0">
              <a:lnSpc>
                <a:spcPct val="90000"/>
              </a:lnSpc>
              <a:spcBef>
                <a:spcPts val="0"/>
              </a:spcBef>
              <a:spcAft>
                <a:spcPts val="0"/>
              </a:spcAft>
              <a:buClr>
                <a:schemeClr val="dk1"/>
              </a:buClr>
              <a:buSzPts val="1300"/>
              <a:buChar char="•"/>
            </a:pPr>
            <a:r>
              <a:rPr lang="en-US" sz="1300">
                <a:solidFill>
                  <a:schemeClr val="dk1"/>
                </a:solidFill>
              </a:rPr>
              <a:t>Oracle is developing a fix that is planned to be delivered in Finance Image 47.</a:t>
            </a:r>
          </a:p>
          <a:p>
            <a:pPr marL="457200" lvl="0" indent="-228600" algn="l" rtl="0">
              <a:lnSpc>
                <a:spcPct val="90000"/>
              </a:lnSpc>
              <a:spcBef>
                <a:spcPts val="1000"/>
              </a:spcBef>
              <a:spcAft>
                <a:spcPts val="0"/>
              </a:spcAft>
              <a:buSzPts val="2800"/>
              <a:buNone/>
            </a:pPr>
            <a:endParaRPr lang="en-US" sz="1200"/>
          </a:p>
        </p:txBody>
      </p:sp>
      <p:sp>
        <p:nvSpPr>
          <p:cNvPr id="231" name="Google Shape;231;g133683600a4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gf5d9b03db8_0_1"/>
          <p:cNvSpPr txBox="1">
            <a:spLocks noGrp="1"/>
          </p:cNvSpPr>
          <p:nvPr>
            <p:ph type="title"/>
          </p:nvPr>
        </p:nvSpPr>
        <p:spPr>
          <a:xfrm>
            <a:off x="536860" y="1221311"/>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Service Desk Tickets/Oracle Service Requests – All Pillars</a:t>
            </a:r>
            <a:endParaRPr/>
          </a:p>
        </p:txBody>
      </p:sp>
      <p:sp>
        <p:nvSpPr>
          <p:cNvPr id="237" name="Google Shape;237;gf5d9b03db8_0_1"/>
          <p:cNvSpPr txBox="1">
            <a:spLocks noGrp="1"/>
          </p:cNvSpPr>
          <p:nvPr>
            <p:ph type="body" idx="1"/>
          </p:nvPr>
        </p:nvSpPr>
        <p:spPr>
          <a:xfrm>
            <a:off x="536850" y="2212605"/>
            <a:ext cx="8337000" cy="4224600"/>
          </a:xfrm>
          <a:prstGeom prst="rect">
            <a:avLst/>
          </a:prstGeom>
          <a:noFill/>
          <a:ln>
            <a:noFill/>
          </a:ln>
        </p:spPr>
        <p:txBody>
          <a:bodyPr spcFirstLastPara="1" wrap="square" lIns="91425" tIns="45700" rIns="91425" bIns="45700" anchor="t" anchorCtr="0">
            <a:noAutofit/>
          </a:bodyPr>
          <a:lstStyle/>
          <a:p>
            <a:pPr marL="50800" lvl="0" indent="0" algn="l" rtl="0">
              <a:lnSpc>
                <a:spcPct val="90000"/>
              </a:lnSpc>
              <a:spcBef>
                <a:spcPts val="1000"/>
              </a:spcBef>
              <a:spcAft>
                <a:spcPts val="0"/>
              </a:spcAft>
              <a:buSzPts val="2800"/>
              <a:buNone/>
            </a:pPr>
            <a:r>
              <a:rPr lang="en-US" sz="1300" dirty="0"/>
              <a:t>Switch Control</a:t>
            </a:r>
            <a:endParaRPr sz="2700" dirty="0"/>
          </a:p>
          <a:p>
            <a:pPr lvl="1" indent="-355600">
              <a:buSzPts val="2000"/>
            </a:pPr>
            <a:r>
              <a:rPr lang="en-US" sz="1100" dirty="0"/>
              <a:t>The switch form control/checkbox is identified as non-compliant due to it using multiple labels. Oracle has wanted to close it and we keep pushing back. The Vice President of HCM Development at Oracle is working with the </a:t>
            </a:r>
            <a:r>
              <a:rPr lang="en-US" sz="1100" dirty="0" err="1"/>
              <a:t>PeopleTools</a:t>
            </a:r>
            <a:r>
              <a:rPr lang="en-US" sz="1100" dirty="0"/>
              <a:t> team to try and address the problem with a design change.  We're waiting for him to send us information on how they tested and their justification for why it is compliant.</a:t>
            </a:r>
            <a:endParaRPr sz="1100" dirty="0"/>
          </a:p>
          <a:p>
            <a:pPr marL="50800" lvl="0" indent="0" algn="l" rtl="0">
              <a:lnSpc>
                <a:spcPct val="90000"/>
              </a:lnSpc>
              <a:spcBef>
                <a:spcPts val="1000"/>
              </a:spcBef>
              <a:spcAft>
                <a:spcPts val="0"/>
              </a:spcAft>
              <a:buSzPts val="2800"/>
              <a:buNone/>
            </a:pPr>
            <a:r>
              <a:rPr lang="en-US" sz="1300" dirty="0"/>
              <a:t>Back Button</a:t>
            </a:r>
            <a:endParaRPr sz="2700" dirty="0"/>
          </a:p>
          <a:p>
            <a:pPr lvl="1" indent="-355600">
              <a:buSzPts val="2000"/>
            </a:pPr>
            <a:r>
              <a:rPr lang="en-US" sz="1100" dirty="0"/>
              <a:t>In screen reader mode, the back button does not work from a Page accessed with the </a:t>
            </a:r>
            <a:r>
              <a:rPr lang="en-US" sz="1100" dirty="0" err="1"/>
              <a:t>TransferPage</a:t>
            </a:r>
            <a:r>
              <a:rPr lang="en-US" sz="1100" dirty="0"/>
              <a:t> function. Fix coming in </a:t>
            </a:r>
            <a:r>
              <a:rPr lang="en-US" sz="1100" dirty="0" err="1"/>
              <a:t>PeopleTools</a:t>
            </a:r>
            <a:r>
              <a:rPr lang="en-US" sz="1100" dirty="0"/>
              <a:t> 8.59. </a:t>
            </a:r>
            <a:endParaRPr lang="en-US" sz="2300" dirty="0"/>
          </a:p>
          <a:p>
            <a:pPr lvl="1" indent="-355600">
              <a:buSzPts val="2000"/>
            </a:pPr>
            <a:r>
              <a:rPr lang="en-US" sz="1100" dirty="0"/>
              <a:t>[6/28/23] Will be reviewed to see if </a:t>
            </a:r>
            <a:r>
              <a:rPr lang="en-US" sz="1100" dirty="0" err="1"/>
              <a:t>PeopleTools</a:t>
            </a:r>
            <a:r>
              <a:rPr lang="en-US" sz="1100" dirty="0"/>
              <a:t> 8.59 fixed this or not.</a:t>
            </a:r>
            <a:endParaRPr lang="en-US" sz="2300" dirty="0"/>
          </a:p>
          <a:p>
            <a:pPr marL="50800" lvl="0" indent="0" algn="l" rtl="0">
              <a:lnSpc>
                <a:spcPct val="90000"/>
              </a:lnSpc>
              <a:spcBef>
                <a:spcPts val="1000"/>
              </a:spcBef>
              <a:spcAft>
                <a:spcPts val="0"/>
              </a:spcAft>
              <a:buSzPts val="2800"/>
              <a:buNone/>
            </a:pPr>
            <a:r>
              <a:rPr lang="en-US" sz="1300" dirty="0"/>
              <a:t>Combo Box drop down displays one blank row and list items order is not top to bottom</a:t>
            </a:r>
            <a:endParaRPr sz="2700" dirty="0"/>
          </a:p>
          <a:p>
            <a:pPr marL="914400" lvl="1" indent="-355600" algn="l" rtl="0">
              <a:lnSpc>
                <a:spcPct val="90000"/>
              </a:lnSpc>
              <a:spcBef>
                <a:spcPts val="500"/>
              </a:spcBef>
              <a:spcAft>
                <a:spcPts val="0"/>
              </a:spcAft>
              <a:buSzPts val="2000"/>
              <a:buChar char="•"/>
            </a:pPr>
            <a:r>
              <a:rPr lang="en-US" sz="1100" dirty="0"/>
              <a:t>Oracle development is targeting </a:t>
            </a:r>
            <a:r>
              <a:rPr lang="en-US" sz="1100" dirty="0" err="1"/>
              <a:t>PeopleTools</a:t>
            </a:r>
            <a:r>
              <a:rPr lang="en-US" sz="1100" dirty="0"/>
              <a:t> 8.60 for the fix.</a:t>
            </a:r>
            <a:endParaRPr sz="2300" dirty="0"/>
          </a:p>
          <a:p>
            <a:pPr marL="50800" lvl="0" indent="0" algn="l" rtl="0">
              <a:lnSpc>
                <a:spcPct val="90000"/>
              </a:lnSpc>
              <a:spcBef>
                <a:spcPts val="1000"/>
              </a:spcBef>
              <a:spcAft>
                <a:spcPts val="0"/>
              </a:spcAft>
              <a:buSzPts val="2800"/>
              <a:buNone/>
            </a:pPr>
            <a:r>
              <a:rPr lang="en-US" sz="1300" dirty="0"/>
              <a:t>Accessibility Compliance of Calendar Widget</a:t>
            </a:r>
            <a:endParaRPr sz="2700" dirty="0"/>
          </a:p>
          <a:p>
            <a:pPr marL="914400" lvl="1" indent="-355600" algn="l" rtl="0">
              <a:lnSpc>
                <a:spcPct val="100000"/>
              </a:lnSpc>
              <a:spcBef>
                <a:spcPts val="500"/>
              </a:spcBef>
              <a:spcAft>
                <a:spcPts val="0"/>
              </a:spcAft>
              <a:buSzPts val="2000"/>
              <a:buChar char="•"/>
            </a:pPr>
            <a:r>
              <a:rPr lang="en-US" sz="1100" dirty="0"/>
              <a:t>Fixed for Firefox in </a:t>
            </a:r>
            <a:r>
              <a:rPr lang="en-US" sz="1100" dirty="0" err="1"/>
              <a:t>PeopleTools</a:t>
            </a:r>
            <a:r>
              <a:rPr lang="en-US" sz="1100" dirty="0"/>
              <a:t> 8.59.</a:t>
            </a:r>
            <a:endParaRPr sz="2300" dirty="0"/>
          </a:p>
          <a:p>
            <a:pPr lvl="1" indent="-355600">
              <a:lnSpc>
                <a:spcPct val="100000"/>
              </a:lnSpc>
              <a:buSzPts val="2000"/>
            </a:pPr>
            <a:r>
              <a:rPr lang="en-US" sz="1100" dirty="0"/>
              <a:t>Works in Chrome and Edge with </a:t>
            </a:r>
            <a:r>
              <a:rPr lang="en-US" sz="1100" u="sng" dirty="0">
                <a:solidFill>
                  <a:schemeClr val="hlink"/>
                </a:solidFill>
                <a:hlinkClick r:id="rId3">
                  <a:extLst>
                    <a:ext uri="{A12FA001-AC4F-418D-AE19-62706E023703}">
                      <ahyp:hlinkClr xmlns:ahyp="http://schemas.microsoft.com/office/drawing/2018/hyperlinkcolor" val="tx"/>
                    </a:ext>
                  </a:extLst>
                </a:hlinkClick>
              </a:rPr>
              <a:t>Oracle’s recommended keyboard shortcuts</a:t>
            </a:r>
            <a:r>
              <a:rPr lang="en-US" sz="1100" dirty="0"/>
              <a:t>.  If this is not working for you, please let us know.</a:t>
            </a:r>
            <a:endParaRPr sz="1100" dirty="0"/>
          </a:p>
          <a:p>
            <a:pPr marL="914400" lvl="1" indent="-298450" algn="l" rtl="0">
              <a:lnSpc>
                <a:spcPct val="90000"/>
              </a:lnSpc>
              <a:spcBef>
                <a:spcPts val="500"/>
              </a:spcBef>
              <a:spcAft>
                <a:spcPts val="0"/>
              </a:spcAft>
              <a:buSzPts val="1100"/>
              <a:buChar char="•"/>
            </a:pPr>
            <a:r>
              <a:rPr lang="en-US" sz="1100" dirty="0"/>
              <a:t>Placeholder text with expected date format i.e. “MM\DD\YYYY” with proper contrast ratio.</a:t>
            </a:r>
            <a:endParaRPr sz="1100" dirty="0"/>
          </a:p>
          <a:p>
            <a:pPr lvl="1" indent="-298450">
              <a:buSzPts val="1100"/>
            </a:pPr>
            <a:r>
              <a:rPr lang="en-US" sz="1100" dirty="0"/>
              <a:t>[6/28/23] Will be reviewed to see if </a:t>
            </a:r>
            <a:r>
              <a:rPr lang="en-US" sz="1100" dirty="0" err="1"/>
              <a:t>PeopleTools</a:t>
            </a:r>
            <a:r>
              <a:rPr lang="en-US" sz="1100" dirty="0"/>
              <a:t> 8.59 fixed this or not.</a:t>
            </a:r>
          </a:p>
          <a:p>
            <a:pPr marL="50800" lvl="0" indent="0" algn="l" rtl="0">
              <a:lnSpc>
                <a:spcPct val="90000"/>
              </a:lnSpc>
              <a:spcBef>
                <a:spcPts val="1000"/>
              </a:spcBef>
              <a:spcAft>
                <a:spcPts val="0"/>
              </a:spcAft>
              <a:buSzPts val="2800"/>
              <a:buNone/>
            </a:pPr>
            <a:r>
              <a:rPr lang="en-US" sz="1300" dirty="0"/>
              <a:t>Query viewer page</a:t>
            </a:r>
            <a:endParaRPr sz="2700" dirty="0"/>
          </a:p>
          <a:p>
            <a:pPr marL="914400" lvl="1" indent="-355600" algn="l" rtl="0">
              <a:lnSpc>
                <a:spcPct val="90000"/>
              </a:lnSpc>
              <a:spcBef>
                <a:spcPts val="500"/>
              </a:spcBef>
              <a:spcAft>
                <a:spcPts val="0"/>
              </a:spcAft>
              <a:buSzPts val="2000"/>
              <a:buChar char="•"/>
            </a:pPr>
            <a:r>
              <a:rPr lang="en-US" sz="1100" dirty="0"/>
              <a:t>The criteria is not read in screen reader forms mode. </a:t>
            </a:r>
            <a:r>
              <a:rPr lang="en-US" sz="1100" dirty="0">
                <a:solidFill>
                  <a:schemeClr val="dk1"/>
                </a:solidFill>
              </a:rPr>
              <a:t>Fix coming in </a:t>
            </a:r>
            <a:r>
              <a:rPr lang="en-US" sz="1100" dirty="0" err="1">
                <a:solidFill>
                  <a:schemeClr val="dk1"/>
                </a:solidFill>
              </a:rPr>
              <a:t>PeopleTools</a:t>
            </a:r>
            <a:r>
              <a:rPr lang="en-US" sz="1100" dirty="0">
                <a:solidFill>
                  <a:schemeClr val="dk1"/>
                </a:solidFill>
              </a:rPr>
              <a:t> 8.59.</a:t>
            </a:r>
          </a:p>
          <a:p>
            <a:pPr lvl="1" indent="-355600">
              <a:buSzPts val="2000"/>
            </a:pPr>
            <a:r>
              <a:rPr lang="en-US" sz="1100" dirty="0">
                <a:solidFill>
                  <a:schemeClr val="dk1"/>
                </a:solidFill>
              </a:rPr>
              <a:t>[6/28/23] Will be reviewed to see if </a:t>
            </a:r>
            <a:r>
              <a:rPr lang="en-US" sz="1100" dirty="0" err="1">
                <a:solidFill>
                  <a:schemeClr val="dk1"/>
                </a:solidFill>
              </a:rPr>
              <a:t>PeopleTools</a:t>
            </a:r>
            <a:r>
              <a:rPr lang="en-US" sz="1100" dirty="0">
                <a:solidFill>
                  <a:schemeClr val="dk1"/>
                </a:solidFill>
              </a:rPr>
              <a:t> 8.59 fixed this or not.</a:t>
            </a:r>
          </a:p>
        </p:txBody>
      </p:sp>
      <p:sp>
        <p:nvSpPr>
          <p:cNvPr id="238" name="Google Shape;238;gf5d9b03db8_0_1"/>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16</a:t>
            </a:fld>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43"/>
        <p:cNvGrpSpPr/>
        <p:nvPr/>
      </p:nvGrpSpPr>
      <p:grpSpPr>
        <a:xfrm>
          <a:off x="0" y="0"/>
          <a:ext cx="0" cy="0"/>
          <a:chOff x="0" y="0"/>
          <a:chExt cx="0" cy="0"/>
        </a:xfrm>
      </p:grpSpPr>
      <p:sp>
        <p:nvSpPr>
          <p:cNvPr id="244" name="Google Shape;244;g1ca63ba62c5_1_0"/>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a:t>
            </a:r>
            <a:endParaRPr/>
          </a:p>
        </p:txBody>
      </p:sp>
      <p:sp>
        <p:nvSpPr>
          <p:cNvPr id="245" name="Google Shape;245;g1ca63ba62c5_1_0"/>
          <p:cNvSpPr txBox="1">
            <a:spLocks noGrp="1"/>
          </p:cNvSpPr>
          <p:nvPr>
            <p:ph type="body" idx="1"/>
          </p:nvPr>
        </p:nvSpPr>
        <p:spPr>
          <a:xfrm>
            <a:off x="536850" y="2415150"/>
            <a:ext cx="8337000" cy="40689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SzPts val="1200"/>
              <a:buChar char="•"/>
            </a:pPr>
            <a:r>
              <a:rPr lang="en-US" sz="1200"/>
              <a:t>Oracle vs. HighPoint</a:t>
            </a:r>
            <a:endParaRPr sz="1200"/>
          </a:p>
          <a:p>
            <a:pPr marL="914400" lvl="1" indent="-304800" algn="l" rtl="0">
              <a:lnSpc>
                <a:spcPct val="90000"/>
              </a:lnSpc>
              <a:spcBef>
                <a:spcPts val="0"/>
              </a:spcBef>
              <a:spcAft>
                <a:spcPts val="0"/>
              </a:spcAft>
              <a:buSzPts val="1200"/>
              <a:buChar char="•"/>
            </a:pPr>
            <a:r>
              <a:rPr lang="en-US" sz="1200"/>
              <a:t>Oracle is the company that makes PeopleSoft. Highpoint is a third-party vendor that provides the integrated HCX mobile solution.</a:t>
            </a:r>
            <a:endParaRPr sz="1200"/>
          </a:p>
          <a:p>
            <a:pPr marL="457200" lvl="0" indent="-304800" algn="l" rtl="0">
              <a:lnSpc>
                <a:spcPct val="90000"/>
              </a:lnSpc>
              <a:spcBef>
                <a:spcPts val="0"/>
              </a:spcBef>
              <a:spcAft>
                <a:spcPts val="0"/>
              </a:spcAft>
              <a:buSzPts val="1200"/>
              <a:buChar char="•"/>
            </a:pPr>
            <a:r>
              <a:rPr lang="en-US" sz="1200"/>
              <a:t>ctcLink vs. HCX</a:t>
            </a:r>
            <a:endParaRPr sz="1200"/>
          </a:p>
          <a:p>
            <a:pPr marL="914400" lvl="1" indent="-304800" algn="l" rtl="0">
              <a:lnSpc>
                <a:spcPct val="90000"/>
              </a:lnSpc>
              <a:spcBef>
                <a:spcPts val="0"/>
              </a:spcBef>
              <a:spcAft>
                <a:spcPts val="0"/>
              </a:spcAft>
              <a:buSzPts val="1200"/>
              <a:buChar char="•"/>
            </a:pPr>
            <a:r>
              <a:rPr lang="en-US" sz="1200"/>
              <a:t>ctcLink is the centralized PeopleSoft implementation that all the WA community and technical colleges use. HCX is the integrated mobile solution provided by HighPoint.</a:t>
            </a:r>
            <a:endParaRPr sz="1200"/>
          </a:p>
          <a:p>
            <a:pPr marL="457200" lvl="0" indent="-304800" algn="l" rtl="0">
              <a:lnSpc>
                <a:spcPct val="90000"/>
              </a:lnSpc>
              <a:spcBef>
                <a:spcPts val="0"/>
              </a:spcBef>
              <a:spcAft>
                <a:spcPts val="0"/>
              </a:spcAft>
              <a:buSzPts val="1200"/>
              <a:buChar char="•"/>
            </a:pPr>
            <a:r>
              <a:rPr lang="en-US" sz="1200"/>
              <a:t>OAAP and Kastech</a:t>
            </a:r>
            <a:endParaRPr sz="1200"/>
          </a:p>
          <a:p>
            <a:pPr marL="914400" lvl="1" indent="-304800" algn="l" rtl="0">
              <a:lnSpc>
                <a:spcPct val="90000"/>
              </a:lnSpc>
              <a:spcBef>
                <a:spcPts val="0"/>
              </a:spcBef>
              <a:spcAft>
                <a:spcPts val="0"/>
              </a:spcAft>
              <a:buSzPts val="1200"/>
              <a:buChar char="•"/>
            </a:pPr>
            <a:r>
              <a:rPr lang="en-US" sz="1200"/>
              <a:t>Kastech is the third-party company that provides the Online Admission Application Portal (OAAP) that is integrated with ctcLink.</a:t>
            </a:r>
            <a:endParaRPr sz="1200"/>
          </a:p>
          <a:p>
            <a:pPr marL="457200" lvl="0" indent="-304800" algn="l" rtl="0">
              <a:lnSpc>
                <a:spcPct val="90000"/>
              </a:lnSpc>
              <a:spcBef>
                <a:spcPts val="0"/>
              </a:spcBef>
              <a:spcAft>
                <a:spcPts val="0"/>
              </a:spcAft>
              <a:buSzPts val="1200"/>
              <a:buChar char="•"/>
            </a:pPr>
            <a:r>
              <a:rPr lang="en-US" sz="1200"/>
              <a:t>IOVD (Image Overview Document)</a:t>
            </a:r>
            <a:endParaRPr sz="1200"/>
          </a:p>
          <a:p>
            <a:pPr marL="914400" lvl="1" indent="-304800" algn="l" rtl="0">
              <a:lnSpc>
                <a:spcPct val="90000"/>
              </a:lnSpc>
              <a:spcBef>
                <a:spcPts val="0"/>
              </a:spcBef>
              <a:spcAft>
                <a:spcPts val="0"/>
              </a:spcAft>
              <a:buSzPts val="1200"/>
              <a:buChar char="•"/>
            </a:pPr>
            <a:r>
              <a:rPr lang="en-US" sz="1200"/>
              <a:t>A document that explains in detail all the new features, bug fixes, and accessibility fixes that come with the image.</a:t>
            </a:r>
            <a:endParaRPr sz="1200"/>
          </a:p>
          <a:p>
            <a:pPr marL="457200" lvl="0" indent="-304800" algn="l" rtl="0">
              <a:lnSpc>
                <a:spcPct val="90000"/>
              </a:lnSpc>
              <a:spcBef>
                <a:spcPts val="0"/>
              </a:spcBef>
              <a:spcAft>
                <a:spcPts val="0"/>
              </a:spcAft>
              <a:buSzPts val="1200"/>
              <a:buChar char="•"/>
            </a:pPr>
            <a:r>
              <a:rPr lang="en-US" sz="1200">
                <a:solidFill>
                  <a:schemeClr val="dk1"/>
                </a:solidFill>
              </a:rPr>
              <a:t>SIT vs. UAT</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In SIT, State Board staff test the fix. In UAT, the college user that reported the issue tests the fix.</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Testing teams vs. functional teams at SBCTC</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The testing team coordinates the testing and reviews the results. The functional teams have the functional knowledge and are the ones that complete the SIT testing. There are lots more that both those teams do, that’s just a brief summary of some of their work as it related to testing.</a:t>
            </a:r>
            <a:endParaRPr sz="1200">
              <a:solidFill>
                <a:schemeClr val="dk1"/>
              </a:solidFill>
            </a:endParaRPr>
          </a:p>
          <a:p>
            <a:pPr marL="457200" lvl="0" indent="-304800" algn="l" rtl="0">
              <a:lnSpc>
                <a:spcPct val="90000"/>
              </a:lnSpc>
              <a:spcBef>
                <a:spcPts val="0"/>
              </a:spcBef>
              <a:spcAft>
                <a:spcPts val="0"/>
              </a:spcAft>
              <a:buSzPts val="1200"/>
              <a:buChar char="•"/>
            </a:pPr>
            <a:r>
              <a:rPr lang="en-US" sz="1200">
                <a:solidFill>
                  <a:schemeClr val="dk1"/>
                </a:solidFill>
              </a:rPr>
              <a:t>PeopleSoft Release Patchset (PRP) or Proof-of-Concept (POC) </a:t>
            </a:r>
            <a:endParaRPr sz="1200">
              <a:solidFill>
                <a:schemeClr val="dk1"/>
              </a:solidFill>
            </a:endParaRPr>
          </a:p>
          <a:p>
            <a:pPr marL="914400" lvl="1" indent="-304800" algn="l" rtl="0">
              <a:lnSpc>
                <a:spcPct val="90000"/>
              </a:lnSpc>
              <a:spcBef>
                <a:spcPts val="0"/>
              </a:spcBef>
              <a:spcAft>
                <a:spcPts val="0"/>
              </a:spcAft>
              <a:buSzPts val="1200"/>
              <a:buChar char="•"/>
            </a:pPr>
            <a:r>
              <a:rPr lang="en-US" sz="1200">
                <a:solidFill>
                  <a:schemeClr val="dk1"/>
                </a:solidFill>
              </a:rPr>
              <a:t>A PRP is an official Oracle fix to a bug that we can apply outside of an image as a one-off. A POC is code Oracle gives us to apply ourselves before they have finalized it. It may solve the problem or may not and it is likely to change and be replaced in a future image.</a:t>
            </a:r>
            <a:endParaRPr sz="1200"/>
          </a:p>
        </p:txBody>
      </p:sp>
      <p:sp>
        <p:nvSpPr>
          <p:cNvPr id="246" name="Google Shape;246;g1ca63ba62c5_1_0"/>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g1ca63ba62c5_1_9"/>
          <p:cNvSpPr txBox="1">
            <a:spLocks noGrp="1"/>
          </p:cNvSpPr>
          <p:nvPr>
            <p:ph type="title"/>
          </p:nvPr>
        </p:nvSpPr>
        <p:spPr>
          <a:xfrm>
            <a:off x="536860" y="154993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Terms and Definitions (Continued)</a:t>
            </a:r>
            <a:endParaRPr/>
          </a:p>
        </p:txBody>
      </p:sp>
      <p:sp>
        <p:nvSpPr>
          <p:cNvPr id="253" name="Google Shape;253;g1ca63ba62c5_1_9"/>
          <p:cNvSpPr txBox="1">
            <a:spLocks noGrp="1"/>
          </p:cNvSpPr>
          <p:nvPr>
            <p:ph type="body" idx="1"/>
          </p:nvPr>
        </p:nvSpPr>
        <p:spPr>
          <a:xfrm>
            <a:off x="536850" y="2415150"/>
            <a:ext cx="8337000" cy="3919800"/>
          </a:xfrm>
          <a:prstGeom prst="rect">
            <a:avLst/>
          </a:prstGeom>
          <a:noFill/>
          <a:ln>
            <a:noFill/>
          </a:ln>
        </p:spPr>
        <p:txBody>
          <a:bodyPr spcFirstLastPara="1" wrap="square" lIns="91425" tIns="45700" rIns="91425" bIns="45700" anchor="t" anchorCtr="0">
            <a:noAutofit/>
          </a:bodyPr>
          <a:lstStyle/>
          <a:p>
            <a:pPr marL="457200" lvl="0" indent="-304800" algn="l" rtl="0">
              <a:lnSpc>
                <a:spcPct val="90000"/>
              </a:lnSpc>
              <a:spcBef>
                <a:spcPts val="1000"/>
              </a:spcBef>
              <a:spcAft>
                <a:spcPts val="0"/>
              </a:spcAft>
              <a:buClr>
                <a:schemeClr val="dk1"/>
              </a:buClr>
              <a:buSzPts val="1200"/>
              <a:buChar char="•"/>
            </a:pPr>
            <a:r>
              <a:rPr lang="en-US" sz="1200">
                <a:solidFill>
                  <a:schemeClr val="dk1"/>
                </a:solidFill>
              </a:rPr>
              <a:t>PUM or Image</a:t>
            </a:r>
            <a:endParaRPr sz="1200">
              <a:solidFill>
                <a:schemeClr val="dk1"/>
              </a:solidFill>
            </a:endParaRPr>
          </a:p>
          <a:p>
            <a:pPr marL="914400" lvl="1" indent="-304800" algn="l" rtl="0">
              <a:lnSpc>
                <a:spcPct val="90000"/>
              </a:lnSpc>
              <a:spcBef>
                <a:spcPts val="500"/>
              </a:spcBef>
              <a:spcAft>
                <a:spcPts val="0"/>
              </a:spcAft>
              <a:buClr>
                <a:schemeClr val="dk1"/>
              </a:buClr>
              <a:buSzPts val="1200"/>
              <a:buChar char="•"/>
            </a:pPr>
            <a:r>
              <a:rPr lang="en-US" sz="1200">
                <a:solidFill>
                  <a:schemeClr val="dk1"/>
                </a:solidFill>
              </a:rPr>
              <a:t>PeopleSoft Update Manager. The software our Managed Services uses to apply change packages, such as PRPs or images. The term is sometimes used interchangeably with the term image, like HCM image 40 or HCM PUM 40.</a:t>
            </a:r>
            <a:endParaRPr sz="1200">
              <a:solidFill>
                <a:schemeClr val="dk1"/>
              </a:solidFill>
            </a:endParaRPr>
          </a:p>
          <a:p>
            <a:pPr marL="457200" lvl="0" indent="-304800" algn="l" rtl="0">
              <a:lnSpc>
                <a:spcPct val="90000"/>
              </a:lnSpc>
              <a:spcBef>
                <a:spcPts val="1000"/>
              </a:spcBef>
              <a:spcAft>
                <a:spcPts val="0"/>
              </a:spcAft>
              <a:buSzPts val="1200"/>
              <a:buChar char="•"/>
            </a:pPr>
            <a:r>
              <a:rPr lang="en-US" sz="1200">
                <a:solidFill>
                  <a:schemeClr val="dk1"/>
                </a:solidFill>
              </a:rPr>
              <a:t>Conformance versus functional accessibility testing</a:t>
            </a:r>
            <a:endParaRPr sz="1200">
              <a:solidFill>
                <a:schemeClr val="dk1"/>
              </a:solidFill>
            </a:endParaRPr>
          </a:p>
          <a:p>
            <a:pPr marL="914400" lvl="1" indent="-304800" algn="l" rtl="0">
              <a:lnSpc>
                <a:spcPct val="90000"/>
              </a:lnSpc>
              <a:spcBef>
                <a:spcPts val="500"/>
              </a:spcBef>
              <a:spcAft>
                <a:spcPts val="0"/>
              </a:spcAft>
              <a:buSzPts val="1200"/>
              <a:buChar char="•"/>
            </a:pPr>
            <a:r>
              <a:rPr lang="en-US" sz="1200">
                <a:solidFill>
                  <a:schemeClr val="dk1"/>
                </a:solidFill>
              </a:rPr>
              <a:t>Conformance focuses on code compliance with WCAG guidelines. Functional accessibility testing is focused on testing with all the assistive technologies and how they interact with the software.</a:t>
            </a:r>
            <a:endParaRPr sz="1200"/>
          </a:p>
        </p:txBody>
      </p:sp>
      <p:sp>
        <p:nvSpPr>
          <p:cNvPr id="254" name="Google Shape;254;g1ca63ba62c5_1_9"/>
          <p:cNvSpPr txBox="1">
            <a:spLocks noGrp="1"/>
          </p:cNvSpPr>
          <p:nvPr>
            <p:ph type="sldNum" idx="12"/>
          </p:nvPr>
        </p:nvSpPr>
        <p:spPr>
          <a:xfrm>
            <a:off x="8406245" y="6483926"/>
            <a:ext cx="467700" cy="237600"/>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18</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14"/>
        <p:cNvGrpSpPr/>
        <p:nvPr/>
      </p:nvGrpSpPr>
      <p:grpSpPr>
        <a:xfrm>
          <a:off x="0" y="0"/>
          <a:ext cx="0" cy="0"/>
          <a:chOff x="0" y="0"/>
          <a:chExt cx="0" cy="0"/>
        </a:xfrm>
      </p:grpSpPr>
      <p:sp>
        <p:nvSpPr>
          <p:cNvPr id="115" name="Google Shape;115;p2"/>
          <p:cNvSpPr txBox="1">
            <a:spLocks noGrp="1"/>
          </p:cNvSpPr>
          <p:nvPr>
            <p:ph type="title"/>
          </p:nvPr>
        </p:nvSpPr>
        <p:spPr>
          <a:xfrm>
            <a:off x="536872" y="1410386"/>
            <a:ext cx="8337000" cy="79710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Agenda</a:t>
            </a:r>
            <a:endParaRPr/>
          </a:p>
        </p:txBody>
      </p:sp>
      <p:sp>
        <p:nvSpPr>
          <p:cNvPr id="116" name="Google Shape;116;p2"/>
          <p:cNvSpPr txBox="1">
            <a:spLocks noGrp="1"/>
          </p:cNvSpPr>
          <p:nvPr>
            <p:ph type="body" idx="1"/>
          </p:nvPr>
        </p:nvSpPr>
        <p:spPr>
          <a:xfrm>
            <a:off x="536838" y="2265625"/>
            <a:ext cx="8337000" cy="3874800"/>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sz="2400" dirty="0"/>
              <a:t>Welcome</a:t>
            </a:r>
          </a:p>
          <a:p>
            <a:pPr marL="457200" lvl="0" indent="-406400" algn="l" rtl="0">
              <a:lnSpc>
                <a:spcPct val="90000"/>
              </a:lnSpc>
              <a:spcBef>
                <a:spcPts val="1000"/>
              </a:spcBef>
              <a:spcAft>
                <a:spcPts val="0"/>
              </a:spcAft>
              <a:buSzPts val="2800"/>
              <a:buChar char="•"/>
            </a:pPr>
            <a:r>
              <a:rPr lang="en-US" sz="2400" dirty="0"/>
              <a:t>OKTA</a:t>
            </a:r>
          </a:p>
          <a:p>
            <a:pPr marL="457200" lvl="0" indent="-406400" algn="l" rtl="0">
              <a:lnSpc>
                <a:spcPct val="90000"/>
              </a:lnSpc>
              <a:spcBef>
                <a:spcPts val="1000"/>
              </a:spcBef>
              <a:spcAft>
                <a:spcPts val="0"/>
              </a:spcAft>
              <a:buSzPts val="2800"/>
              <a:buChar char="•"/>
            </a:pPr>
            <a:r>
              <a:rPr lang="en-US" sz="2400" dirty="0"/>
              <a:t>HCX</a:t>
            </a:r>
          </a:p>
          <a:p>
            <a:pPr marL="457200" lvl="0" indent="-406400" algn="l" rtl="0">
              <a:lnSpc>
                <a:spcPct val="90000"/>
              </a:lnSpc>
              <a:spcBef>
                <a:spcPts val="1000"/>
              </a:spcBef>
              <a:spcAft>
                <a:spcPts val="0"/>
              </a:spcAft>
              <a:buSzPts val="2800"/>
              <a:buChar char="•"/>
            </a:pPr>
            <a:r>
              <a:rPr lang="en-US" sz="2400" dirty="0"/>
              <a:t>Axe </a:t>
            </a:r>
            <a:r>
              <a:rPr lang="en-US" sz="2400" dirty="0" err="1"/>
              <a:t>DevTools</a:t>
            </a:r>
            <a:r>
              <a:rPr lang="en-US" sz="2400" dirty="0"/>
              <a:t> Pro</a:t>
            </a:r>
          </a:p>
          <a:p>
            <a:pPr marL="457200" lvl="0" indent="-406400" algn="l" rtl="0">
              <a:lnSpc>
                <a:spcPct val="90000"/>
              </a:lnSpc>
              <a:spcBef>
                <a:spcPts val="1000"/>
              </a:spcBef>
              <a:spcAft>
                <a:spcPts val="0"/>
              </a:spcAft>
              <a:buSzPts val="2800"/>
              <a:buChar char="•"/>
            </a:pPr>
            <a:r>
              <a:rPr lang="en-US" sz="2400" dirty="0"/>
              <a:t>Configurable Headers</a:t>
            </a:r>
          </a:p>
          <a:p>
            <a:pPr marL="457200" lvl="0" indent="-406400" algn="l" rtl="0">
              <a:lnSpc>
                <a:spcPct val="90000"/>
              </a:lnSpc>
              <a:spcBef>
                <a:spcPts val="1000"/>
              </a:spcBef>
              <a:spcAft>
                <a:spcPts val="0"/>
              </a:spcAft>
              <a:buSzPts val="2800"/>
              <a:buChar char="•"/>
            </a:pPr>
            <a:r>
              <a:rPr lang="en-US" sz="2400" dirty="0"/>
              <a:t>HCM bugs</a:t>
            </a:r>
          </a:p>
          <a:p>
            <a:pPr marL="457200" lvl="0" indent="-406400" algn="l" rtl="0">
              <a:lnSpc>
                <a:spcPct val="90000"/>
              </a:lnSpc>
              <a:spcBef>
                <a:spcPts val="1000"/>
              </a:spcBef>
              <a:spcAft>
                <a:spcPts val="0"/>
              </a:spcAft>
              <a:buSzPts val="2800"/>
              <a:buChar char="•"/>
            </a:pPr>
            <a:r>
              <a:rPr lang="en-US" sz="2400" dirty="0">
                <a:solidFill>
                  <a:schemeClr val="dk1"/>
                </a:solidFill>
              </a:rPr>
              <a:t>Service desk tickets/Oracle service </a:t>
            </a:r>
            <a:r>
              <a:rPr lang="en-US" sz="2400" dirty="0">
                <a:solidFill>
                  <a:schemeClr val="dk1"/>
                </a:solidFill>
                <a:extLst>
                  <a:ext uri="http://customooxmlschemas.google.com/">
                    <go:slidesCustomData xmlns="" xmlns:go="http://customooxmlschemas.google.com/" xmlns:ahyp="http://schemas.microsoft.com/office/drawing/2018/hyperlinkcolor" xmlns:p15="http://schemas.microsoft.com/office/powerpoint/2012/main" xmlns:p14="http://schemas.microsoft.com/office/powerpoint/2010/main" xmlns:com="http://schemas.openxmlformats.org/drawingml/2006/compatibility" xmlns:pvml="urn:schemas-microsoft-com:office:powerpoint" xmlns:v="urn:schemas-microsoft-com:vml" xmlns:o="urn:schemas-microsoft-com:office:office" xmlns:dgm="http://schemas.openxmlformats.org/drawingml/2006/diagram" xmlns:c="http://schemas.openxmlformats.org/drawingml/2006/chart" xmlns:mv="urn:schemas-microsoft-com:mac:vml" xmlns:mc="http://schemas.openxmlformats.org/markup-compatibility/2006" textRoundtripDataId="0"/>
                  </a:ext>
                </a:extLst>
              </a:rPr>
              <a:t>requests</a:t>
            </a:r>
            <a:endParaRPr lang="en-US" sz="2400" dirty="0">
              <a:solidFill>
                <a:schemeClr val="dk1"/>
              </a:solidFill>
            </a:endParaRPr>
          </a:p>
          <a:p>
            <a:pPr marL="457200" lvl="0" indent="-406400" algn="l" rtl="0">
              <a:lnSpc>
                <a:spcPct val="90000"/>
              </a:lnSpc>
              <a:spcBef>
                <a:spcPts val="1000"/>
              </a:spcBef>
              <a:spcAft>
                <a:spcPts val="0"/>
              </a:spcAft>
              <a:buSzPts val="2800"/>
              <a:buChar char="•"/>
            </a:pPr>
            <a:r>
              <a:rPr lang="en-US" sz="2400" dirty="0"/>
              <a:t>College sharing</a:t>
            </a:r>
          </a:p>
          <a:p>
            <a:pPr marL="457200" lvl="0" indent="-406400" algn="l" rtl="0">
              <a:lnSpc>
                <a:spcPct val="90000"/>
              </a:lnSpc>
              <a:spcBef>
                <a:spcPts val="1000"/>
              </a:spcBef>
              <a:spcAft>
                <a:spcPts val="0"/>
              </a:spcAft>
              <a:buSzPts val="2800"/>
              <a:buChar char="•"/>
            </a:pPr>
            <a:r>
              <a:rPr lang="en-US" sz="2400" dirty="0"/>
              <a:t>Terms and Definitions</a:t>
            </a:r>
          </a:p>
        </p:txBody>
      </p:sp>
      <p:sp>
        <p:nvSpPr>
          <p:cNvPr id="117" name="Google Shape;117;p2"/>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2</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35B9923-DD46-A8B5-6EF9-82F9F3238F0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30AEAEC-E28A-4846-D60B-6E054BA88E57}"/>
              </a:ext>
            </a:extLst>
          </p:cNvPr>
          <p:cNvSpPr>
            <a:spLocks noGrp="1"/>
          </p:cNvSpPr>
          <p:nvPr>
            <p:ph type="title"/>
          </p:nvPr>
        </p:nvSpPr>
        <p:spPr/>
        <p:txBody>
          <a:bodyPr/>
          <a:lstStyle/>
          <a:p>
            <a:r>
              <a:rPr lang="en-US" dirty="0"/>
              <a:t>OKTA</a:t>
            </a:r>
          </a:p>
        </p:txBody>
      </p:sp>
      <p:sp>
        <p:nvSpPr>
          <p:cNvPr id="3" name="Text Placeholder 2">
            <a:extLst>
              <a:ext uri="{FF2B5EF4-FFF2-40B4-BE49-F238E27FC236}">
                <a16:creationId xmlns:a16="http://schemas.microsoft.com/office/drawing/2014/main" id="{8B456DEC-64C0-C90D-7A48-7CA78BFB0481}"/>
              </a:ext>
            </a:extLst>
          </p:cNvPr>
          <p:cNvSpPr>
            <a:spLocks noGrp="1"/>
          </p:cNvSpPr>
          <p:nvPr>
            <p:ph type="body" idx="1"/>
          </p:nvPr>
        </p:nvSpPr>
        <p:spPr/>
        <p:txBody>
          <a:bodyPr/>
          <a:lstStyle/>
          <a:p>
            <a:endParaRPr lang="en-US"/>
          </a:p>
        </p:txBody>
      </p:sp>
      <p:sp>
        <p:nvSpPr>
          <p:cNvPr id="4" name="Slide Number Placeholder 3">
            <a:extLst>
              <a:ext uri="{FF2B5EF4-FFF2-40B4-BE49-F238E27FC236}">
                <a16:creationId xmlns:a16="http://schemas.microsoft.com/office/drawing/2014/main" id="{F425B0BA-8D46-E58D-88F9-CBC02F04C32C}"/>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3</a:t>
            </a:fld>
            <a:endParaRPr lang="en-US"/>
          </a:p>
        </p:txBody>
      </p:sp>
      <p:pic>
        <p:nvPicPr>
          <p:cNvPr id="6" name="Picture 5" descr="OKTA preview screenshot.  Settings page with personal information, display language, and security methods.">
            <a:extLst>
              <a:ext uri="{FF2B5EF4-FFF2-40B4-BE49-F238E27FC236}">
                <a16:creationId xmlns:a16="http://schemas.microsoft.com/office/drawing/2014/main" id="{62EDCF07-86B9-7722-E3DB-B42CC24DDBA3}"/>
              </a:ext>
            </a:extLst>
          </p:cNvPr>
          <p:cNvPicPr>
            <a:picLocks noChangeAspect="1"/>
          </p:cNvPicPr>
          <p:nvPr/>
        </p:nvPicPr>
        <p:blipFill>
          <a:blip r:embed="rId2"/>
          <a:stretch>
            <a:fillRect/>
          </a:stretch>
        </p:blipFill>
        <p:spPr>
          <a:xfrm>
            <a:off x="266695" y="2415155"/>
            <a:ext cx="8607140" cy="3662917"/>
          </a:xfrm>
          <a:prstGeom prst="rect">
            <a:avLst/>
          </a:prstGeom>
        </p:spPr>
      </p:pic>
    </p:spTree>
    <p:extLst>
      <p:ext uri="{BB962C8B-B14F-4D97-AF65-F5344CB8AC3E}">
        <p14:creationId xmlns:p14="http://schemas.microsoft.com/office/powerpoint/2010/main" val="40588866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6F29EC-5709-5E8B-DC64-2C75166CCBC1}"/>
              </a:ext>
            </a:extLst>
          </p:cNvPr>
          <p:cNvSpPr>
            <a:spLocks noGrp="1"/>
          </p:cNvSpPr>
          <p:nvPr>
            <p:ph type="title"/>
          </p:nvPr>
        </p:nvSpPr>
        <p:spPr/>
        <p:txBody>
          <a:bodyPr lIns="91440" tIns="45720" rIns="91440" bIns="45720" anchor="t"/>
          <a:lstStyle/>
          <a:p>
            <a:r>
              <a:rPr lang="en-US" dirty="0" err="1"/>
              <a:t>HighPoint</a:t>
            </a:r>
            <a:r>
              <a:rPr lang="en-US" dirty="0"/>
              <a:t> Campus Experience</a:t>
            </a:r>
          </a:p>
        </p:txBody>
      </p:sp>
      <p:sp>
        <p:nvSpPr>
          <p:cNvPr id="3" name="Content Placeholder 2">
            <a:extLst>
              <a:ext uri="{FF2B5EF4-FFF2-40B4-BE49-F238E27FC236}">
                <a16:creationId xmlns:a16="http://schemas.microsoft.com/office/drawing/2014/main" id="{B214E935-F68F-A72E-5E54-FF362101BB49}"/>
              </a:ext>
            </a:extLst>
          </p:cNvPr>
          <p:cNvSpPr>
            <a:spLocks noGrp="1"/>
          </p:cNvSpPr>
          <p:nvPr>
            <p:ph idx="1"/>
          </p:nvPr>
        </p:nvSpPr>
        <p:spPr>
          <a:xfrm>
            <a:off x="536860" y="2130552"/>
            <a:ext cx="8336975" cy="4041649"/>
          </a:xfrm>
        </p:spPr>
        <p:txBody>
          <a:bodyPr lIns="91440" tIns="45720" rIns="91440" bIns="45720" anchor="t"/>
          <a:lstStyle/>
          <a:p>
            <a:r>
              <a:rPr lang="en-US" sz="2600" dirty="0"/>
              <a:t>Highpoint is hiring a 3rd party to do an accessibility audit on Highpoint Campus Experience (HCX).  They anticipate the audit to be complete in March.</a:t>
            </a:r>
          </a:p>
          <a:p>
            <a:r>
              <a:rPr lang="en-US" sz="2600" dirty="0"/>
              <a:t>Of the 4 items that they support with exceptions (Highpoint VPAT section 1.3.1, 1.4.1, 2.4.3 and 4.1.2), they plan to fully support 2 of them in the December 17th, 2023 release and the rest in the February 9th, 2024 release.</a:t>
            </a:r>
          </a:p>
          <a:p>
            <a:r>
              <a:rPr lang="en-US" sz="2600" dirty="0"/>
              <a:t>We will deploy the latest HCX version in October 2024.</a:t>
            </a:r>
          </a:p>
        </p:txBody>
      </p:sp>
      <p:sp>
        <p:nvSpPr>
          <p:cNvPr id="4" name="Slide Number Placeholder 3">
            <a:extLst>
              <a:ext uri="{FF2B5EF4-FFF2-40B4-BE49-F238E27FC236}">
                <a16:creationId xmlns:a16="http://schemas.microsoft.com/office/drawing/2014/main" id="{EBDD3A13-8D0A-E853-1CB6-19F227CBFE67}"/>
              </a:ext>
            </a:extLst>
          </p:cNvPr>
          <p:cNvSpPr>
            <a:spLocks noGrp="1"/>
          </p:cNvSpPr>
          <p:nvPr>
            <p:ph type="sldNum" sz="quarter" idx="12"/>
          </p:nvPr>
        </p:nvSpPr>
        <p:spPr/>
        <p:txBody>
          <a:bodyPr/>
          <a:lstStyle/>
          <a:p>
            <a:fld id="{DEE5BC03-7CE3-4FE3-BC0A-0ACCA8AC1F24}" type="slidenum">
              <a:rPr lang="en-US" smtClean="0"/>
              <a:pPr/>
              <a:t>4</a:t>
            </a:fld>
            <a:endParaRPr lang="en-US"/>
          </a:p>
        </p:txBody>
      </p:sp>
    </p:spTree>
    <p:extLst>
      <p:ext uri="{BB962C8B-B14F-4D97-AF65-F5344CB8AC3E}">
        <p14:creationId xmlns:p14="http://schemas.microsoft.com/office/powerpoint/2010/main" val="7886700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F680E-15B1-0F39-DD5C-2F9B8983537F}"/>
              </a:ext>
            </a:extLst>
          </p:cNvPr>
          <p:cNvSpPr>
            <a:spLocks noGrp="1"/>
          </p:cNvSpPr>
          <p:nvPr>
            <p:ph type="title"/>
          </p:nvPr>
        </p:nvSpPr>
        <p:spPr/>
        <p:txBody>
          <a:bodyPr/>
          <a:lstStyle/>
          <a:p>
            <a:r>
              <a:rPr lang="en-US" dirty="0"/>
              <a:t>Axe </a:t>
            </a:r>
            <a:r>
              <a:rPr lang="en-US" dirty="0" err="1"/>
              <a:t>DevTools</a:t>
            </a:r>
            <a:r>
              <a:rPr lang="en-US" dirty="0"/>
              <a:t> Pro</a:t>
            </a:r>
          </a:p>
        </p:txBody>
      </p:sp>
      <p:sp>
        <p:nvSpPr>
          <p:cNvPr id="3" name="Text Placeholder 2">
            <a:extLst>
              <a:ext uri="{FF2B5EF4-FFF2-40B4-BE49-F238E27FC236}">
                <a16:creationId xmlns:a16="http://schemas.microsoft.com/office/drawing/2014/main" id="{CFA84D82-594D-EC6E-DD8F-528E633EA016}"/>
              </a:ext>
            </a:extLst>
          </p:cNvPr>
          <p:cNvSpPr>
            <a:spLocks noGrp="1"/>
          </p:cNvSpPr>
          <p:nvPr>
            <p:ph type="body" idx="1"/>
          </p:nvPr>
        </p:nvSpPr>
        <p:spPr/>
        <p:txBody>
          <a:bodyPr/>
          <a:lstStyle/>
          <a:p>
            <a:r>
              <a:rPr lang="en-US" dirty="0"/>
              <a:t>Testing this out now.</a:t>
            </a:r>
          </a:p>
        </p:txBody>
      </p:sp>
      <p:sp>
        <p:nvSpPr>
          <p:cNvPr id="4" name="Slide Number Placeholder 3">
            <a:extLst>
              <a:ext uri="{FF2B5EF4-FFF2-40B4-BE49-F238E27FC236}">
                <a16:creationId xmlns:a16="http://schemas.microsoft.com/office/drawing/2014/main" id="{81E1F58D-302E-A083-2300-F354428F9884}"/>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5</a:t>
            </a:fld>
            <a:endParaRPr lang="en-US"/>
          </a:p>
        </p:txBody>
      </p:sp>
      <p:pic>
        <p:nvPicPr>
          <p:cNvPr id="6" name="Picture 5" descr="Axe Dev Tools Pro browser plugin with scan all of my page and scan part of the page options">
            <a:extLst>
              <a:ext uri="{FF2B5EF4-FFF2-40B4-BE49-F238E27FC236}">
                <a16:creationId xmlns:a16="http://schemas.microsoft.com/office/drawing/2014/main" id="{19C453F0-93F7-8CE6-0ADB-548D967AC1E2}"/>
              </a:ext>
            </a:extLst>
          </p:cNvPr>
          <p:cNvPicPr>
            <a:picLocks noChangeAspect="1"/>
          </p:cNvPicPr>
          <p:nvPr/>
        </p:nvPicPr>
        <p:blipFill>
          <a:blip r:embed="rId2"/>
          <a:stretch>
            <a:fillRect/>
          </a:stretch>
        </p:blipFill>
        <p:spPr>
          <a:xfrm>
            <a:off x="5034189" y="-40515"/>
            <a:ext cx="4109811" cy="6939029"/>
          </a:xfrm>
          <a:prstGeom prst="rect">
            <a:avLst/>
          </a:prstGeom>
        </p:spPr>
      </p:pic>
    </p:spTree>
    <p:extLst>
      <p:ext uri="{BB962C8B-B14F-4D97-AF65-F5344CB8AC3E}">
        <p14:creationId xmlns:p14="http://schemas.microsoft.com/office/powerpoint/2010/main" val="208916176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F8F94-5BDE-4686-2D63-0BDE2F069092}"/>
              </a:ext>
            </a:extLst>
          </p:cNvPr>
          <p:cNvSpPr>
            <a:spLocks noGrp="1"/>
          </p:cNvSpPr>
          <p:nvPr>
            <p:ph type="title"/>
          </p:nvPr>
        </p:nvSpPr>
        <p:spPr/>
        <p:txBody>
          <a:bodyPr/>
          <a:lstStyle/>
          <a:p>
            <a:r>
              <a:rPr lang="en-US" dirty="0"/>
              <a:t>Configurable Headers</a:t>
            </a:r>
          </a:p>
        </p:txBody>
      </p:sp>
      <p:sp>
        <p:nvSpPr>
          <p:cNvPr id="3" name="Text Placeholder 2">
            <a:extLst>
              <a:ext uri="{FF2B5EF4-FFF2-40B4-BE49-F238E27FC236}">
                <a16:creationId xmlns:a16="http://schemas.microsoft.com/office/drawing/2014/main" id="{9D16CC16-F77E-8385-297E-5A9B58F682B4}"/>
              </a:ext>
            </a:extLst>
          </p:cNvPr>
          <p:cNvSpPr>
            <a:spLocks noGrp="1"/>
          </p:cNvSpPr>
          <p:nvPr>
            <p:ph type="body" idx="1"/>
          </p:nvPr>
        </p:nvSpPr>
        <p:spPr/>
        <p:txBody>
          <a:bodyPr/>
          <a:lstStyle/>
          <a:p>
            <a:r>
              <a:rPr lang="en-US" sz="1800" dirty="0"/>
              <a:t>In Peoplesoft HCM Image 46 Time and Labor and Absence Management have enabled the Employee Header Configuration framework on fluid pages. </a:t>
            </a:r>
          </a:p>
          <a:p>
            <a:r>
              <a:rPr lang="en-US" sz="1800" dirty="0"/>
              <a:t>Navigation: Set Up HCM &gt; Common Definitions &gt; Employee Header Configuration</a:t>
            </a:r>
          </a:p>
          <a:p>
            <a:r>
              <a:rPr lang="en-US" sz="1800" dirty="0"/>
              <a:t>However, the Framework displays configured fields as text instead of fields with hidden labels. As a result, currently Screen Reader users are not able to understand the context of the displayed data on the header. Including labels with fields will ensure this feature is accessible in Screen Reader mode.</a:t>
            </a:r>
          </a:p>
          <a:p>
            <a:r>
              <a:rPr lang="en-US" sz="1800" dirty="0"/>
              <a:t>Oracle has accepted our enhancement request and development has begun on the fix.</a:t>
            </a:r>
          </a:p>
        </p:txBody>
      </p:sp>
      <p:sp>
        <p:nvSpPr>
          <p:cNvPr id="4" name="Slide Number Placeholder 3">
            <a:extLst>
              <a:ext uri="{FF2B5EF4-FFF2-40B4-BE49-F238E27FC236}">
                <a16:creationId xmlns:a16="http://schemas.microsoft.com/office/drawing/2014/main" id="{622F5A64-B990-D380-9CE0-3A833643A985}"/>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6</a:t>
            </a:fld>
            <a:endParaRPr lang="en-US"/>
          </a:p>
        </p:txBody>
      </p:sp>
    </p:spTree>
    <p:extLst>
      <p:ext uri="{BB962C8B-B14F-4D97-AF65-F5344CB8AC3E}">
        <p14:creationId xmlns:p14="http://schemas.microsoft.com/office/powerpoint/2010/main" val="27658890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83831F-B411-B3C3-B82A-3F77993266CC}"/>
              </a:ext>
            </a:extLst>
          </p:cNvPr>
          <p:cNvSpPr>
            <a:spLocks noGrp="1"/>
          </p:cNvSpPr>
          <p:nvPr>
            <p:ph type="title"/>
          </p:nvPr>
        </p:nvSpPr>
        <p:spPr/>
        <p:txBody>
          <a:bodyPr/>
          <a:lstStyle/>
          <a:p>
            <a:r>
              <a:rPr lang="en-US" sz="3600" dirty="0">
                <a:solidFill>
                  <a:schemeClr val="dk1"/>
                </a:solidFill>
              </a:rPr>
              <a:t>HCM Enter Time Page</a:t>
            </a:r>
            <a:endParaRPr lang="en-US" dirty="0"/>
          </a:p>
        </p:txBody>
      </p:sp>
      <p:sp>
        <p:nvSpPr>
          <p:cNvPr id="3" name="Text Placeholder 2">
            <a:extLst>
              <a:ext uri="{FF2B5EF4-FFF2-40B4-BE49-F238E27FC236}">
                <a16:creationId xmlns:a16="http://schemas.microsoft.com/office/drawing/2014/main" id="{937A6570-B05F-28AB-8267-4865EDF5F712}"/>
              </a:ext>
            </a:extLst>
          </p:cNvPr>
          <p:cNvSpPr>
            <a:spLocks noGrp="1"/>
          </p:cNvSpPr>
          <p:nvPr>
            <p:ph type="body" idx="1"/>
          </p:nvPr>
        </p:nvSpPr>
        <p:spPr/>
        <p:txBody>
          <a:bodyPr/>
          <a:lstStyle/>
          <a:p>
            <a:pPr marL="457200" lvl="0" indent="-298450" algn="l" rtl="0">
              <a:lnSpc>
                <a:spcPct val="90000"/>
              </a:lnSpc>
              <a:spcBef>
                <a:spcPts val="1000"/>
              </a:spcBef>
              <a:spcAft>
                <a:spcPts val="0"/>
              </a:spcAft>
              <a:buClr>
                <a:schemeClr val="dk1"/>
              </a:buClr>
              <a:buSzPts val="1100"/>
              <a:buChar char="•"/>
            </a:pPr>
            <a:r>
              <a:rPr lang="en-US" sz="2800" dirty="0">
                <a:solidFill>
                  <a:schemeClr val="dk1"/>
                </a:solidFill>
              </a:rPr>
              <a:t>For the focus issue when switching between elapsed time and punch time, Oracle has agreed that it is a bug and will begin working on a resolution.</a:t>
            </a:r>
          </a:p>
          <a:p>
            <a:pPr indent="-298450">
              <a:buClr>
                <a:schemeClr val="dk1"/>
              </a:buClr>
              <a:buSzPts val="1100"/>
            </a:pPr>
            <a:r>
              <a:rPr lang="en-US" sz="2800" dirty="0">
                <a:solidFill>
                  <a:schemeClr val="dk1"/>
                </a:solidFill>
              </a:rPr>
              <a:t>Fix will be available in </a:t>
            </a:r>
            <a:r>
              <a:rPr lang="en-US" sz="2800" dirty="0" err="1">
                <a:solidFill>
                  <a:schemeClr val="dk1"/>
                </a:solidFill>
              </a:rPr>
              <a:t>PeopleTools</a:t>
            </a:r>
            <a:r>
              <a:rPr lang="en-US" sz="2800" dirty="0">
                <a:solidFill>
                  <a:schemeClr val="dk1"/>
                </a:solidFill>
              </a:rPr>
              <a:t> 8.60.</a:t>
            </a:r>
          </a:p>
          <a:p>
            <a:endParaRPr lang="en-US" dirty="0"/>
          </a:p>
        </p:txBody>
      </p:sp>
      <p:sp>
        <p:nvSpPr>
          <p:cNvPr id="4" name="Slide Number Placeholder 3">
            <a:extLst>
              <a:ext uri="{FF2B5EF4-FFF2-40B4-BE49-F238E27FC236}">
                <a16:creationId xmlns:a16="http://schemas.microsoft.com/office/drawing/2014/main" id="{2CDEC206-F4A2-7051-DA0C-F642D4D102E1}"/>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7</a:t>
            </a:fld>
            <a:endParaRPr lang="en-US"/>
          </a:p>
        </p:txBody>
      </p:sp>
    </p:spTree>
    <p:extLst>
      <p:ext uri="{BB962C8B-B14F-4D97-AF65-F5344CB8AC3E}">
        <p14:creationId xmlns:p14="http://schemas.microsoft.com/office/powerpoint/2010/main" val="166035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BCC403-8304-2241-0655-A9DD03BF10CE}"/>
              </a:ext>
            </a:extLst>
          </p:cNvPr>
          <p:cNvSpPr>
            <a:spLocks noGrp="1"/>
          </p:cNvSpPr>
          <p:nvPr>
            <p:ph type="title"/>
          </p:nvPr>
        </p:nvSpPr>
        <p:spPr>
          <a:xfrm>
            <a:off x="403512" y="1065304"/>
            <a:ext cx="8336975" cy="797070"/>
          </a:xfrm>
        </p:spPr>
        <p:txBody>
          <a:bodyPr/>
          <a:lstStyle/>
          <a:p>
            <a:r>
              <a:rPr lang="en-US" dirty="0"/>
              <a:t>HCM Enter and Report Time</a:t>
            </a:r>
          </a:p>
        </p:txBody>
      </p:sp>
      <p:sp>
        <p:nvSpPr>
          <p:cNvPr id="3" name="Text Placeholder 2">
            <a:extLst>
              <a:ext uri="{FF2B5EF4-FFF2-40B4-BE49-F238E27FC236}">
                <a16:creationId xmlns:a16="http://schemas.microsoft.com/office/drawing/2014/main" id="{72600592-9424-52C9-F5C8-ED5CC7FA0BC3}"/>
              </a:ext>
            </a:extLst>
          </p:cNvPr>
          <p:cNvSpPr>
            <a:spLocks noGrp="1"/>
          </p:cNvSpPr>
          <p:nvPr>
            <p:ph type="body" idx="1"/>
          </p:nvPr>
        </p:nvSpPr>
        <p:spPr>
          <a:xfrm>
            <a:off x="41148" y="1572769"/>
            <a:ext cx="9061704" cy="4911157"/>
          </a:xfrm>
        </p:spPr>
        <p:txBody>
          <a:bodyPr/>
          <a:lstStyle/>
          <a:p>
            <a:pPr>
              <a:buSzPct val="100000"/>
              <a:buFont typeface="+mj-lt"/>
              <a:buAutoNum type="arabicPeriod"/>
            </a:pPr>
            <a:r>
              <a:rPr lang="en-US" sz="1300" dirty="0"/>
              <a:t>Fixed in HCM 49 - Calendar Widget implementation is different on Enter Time and Time Summary Pages (Date Edit Box is not visible) compared to Manage Absence, Report Time, Report Leave, Weekly Time, Payable Time pages (Date Edit Box is visible). </a:t>
            </a:r>
          </a:p>
          <a:p>
            <a:pPr>
              <a:buSzPct val="100000"/>
              <a:buFont typeface="+mj-lt"/>
              <a:buAutoNum type="arabicPeriod"/>
            </a:pPr>
            <a:r>
              <a:rPr lang="en-US" sz="1300" dirty="0"/>
              <a:t>Fixed in HCM 49 - After interacting with Calendar widget on Enter Time page if Tab key is pressed focus goes to banner buttons whereas on time Summary Page tab key focus remains on Calendar widget as expected. </a:t>
            </a:r>
          </a:p>
          <a:p>
            <a:pPr>
              <a:buSzPct val="100000"/>
              <a:buFont typeface="+mj-lt"/>
              <a:buAutoNum type="arabicPeriod"/>
            </a:pPr>
            <a:r>
              <a:rPr lang="en-US" sz="1300" dirty="0"/>
              <a:t>Fixed in HCM 49 - On Report Time, Report Leave, Weekly Time pages when Tab key is pressed Focus skips Date Entry Edit box. It directly goes to Calendar Prompt, whereas on Payable Time and Manage Absence page the focus correctly goes to Date Entry Edit Box first and then to Calendar prompt.</a:t>
            </a:r>
          </a:p>
          <a:p>
            <a:pPr>
              <a:buSzPct val="100000"/>
              <a:buFont typeface="+mj-lt"/>
              <a:buAutoNum type="arabicPeriod"/>
            </a:pPr>
            <a:r>
              <a:rPr lang="en-US" sz="1300" dirty="0"/>
              <a:t>Fixed in HCM 49 - On Time Summary page and Manage Absences page the back button correctly takes to Time Dashboard. However Enter Time, Report Time, Report Leave, Weekly Time, Payable Time pages back button incorrectly takes to Employee Self Service, though page is accessed from Time Dashboard.</a:t>
            </a:r>
          </a:p>
          <a:p>
            <a:pPr>
              <a:buSzPct val="100000"/>
              <a:buFont typeface="+mj-lt"/>
              <a:buAutoNum type="arabicPeriod"/>
            </a:pPr>
            <a:r>
              <a:rPr lang="en-US" sz="1300" dirty="0"/>
              <a:t>Not fixed, still working with Oracle on resolution - Focus goes to banner region after user interacts with calendar widget or pervious button or next button. Focus should remain on the control that is selected.</a:t>
            </a:r>
          </a:p>
          <a:p>
            <a:pPr>
              <a:buSzPct val="100000"/>
              <a:buFont typeface="+mj-lt"/>
              <a:buAutoNum type="arabicPeriod"/>
            </a:pPr>
            <a:r>
              <a:rPr lang="en-US" sz="1300" dirty="0"/>
              <a:t>Fixed in HCM 49 - The date value selected in the calendar widget is not announced and not displayed anywhere on the page (in previous page design this issue was not happening).</a:t>
            </a:r>
          </a:p>
          <a:p>
            <a:pPr>
              <a:buSzPct val="100000"/>
              <a:buFont typeface="+mj-lt"/>
              <a:buAutoNum type="arabicPeriod"/>
            </a:pPr>
            <a:r>
              <a:rPr lang="en-US" sz="1300" dirty="0"/>
              <a:t>Fixed in HCM 49 - Implementation of Calendar Widget (Date Edit Box display with Calendar Prompt )should be consistent on Report Time, Enter Time, Manage Absences etc.</a:t>
            </a:r>
          </a:p>
          <a:p>
            <a:pPr>
              <a:buSzPct val="100000"/>
              <a:buFont typeface="+mj-lt"/>
              <a:buAutoNum type="arabicPeriod"/>
            </a:pPr>
            <a:r>
              <a:rPr lang="en-US" sz="1300" dirty="0"/>
              <a:t>Not fixed, still working with Oracle on resolution - In Firefox browser Calendar button is announced as "button". </a:t>
            </a:r>
          </a:p>
          <a:p>
            <a:pPr>
              <a:buSzPct val="100000"/>
              <a:buFont typeface="+mj-lt"/>
              <a:buAutoNum type="arabicPeriod"/>
            </a:pPr>
            <a:r>
              <a:rPr lang="en-US" sz="1300" dirty="0"/>
              <a:t>Fixed in HCM 49 - When Report Time page opens, after reading the name of the document NVDA reads "Link Graphic Previous Date".</a:t>
            </a:r>
          </a:p>
        </p:txBody>
      </p:sp>
      <p:sp>
        <p:nvSpPr>
          <p:cNvPr id="4" name="Slide Number Placeholder 3">
            <a:extLst>
              <a:ext uri="{FF2B5EF4-FFF2-40B4-BE49-F238E27FC236}">
                <a16:creationId xmlns:a16="http://schemas.microsoft.com/office/drawing/2014/main" id="{09ADA535-4541-9669-0BFB-292AB8BA0359}"/>
              </a:ext>
            </a:extLst>
          </p:cNvPr>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US" smtClean="0"/>
              <a:t>8</a:t>
            </a:fld>
            <a:endParaRPr lang="en-US"/>
          </a:p>
        </p:txBody>
      </p:sp>
    </p:spTree>
    <p:extLst>
      <p:ext uri="{BB962C8B-B14F-4D97-AF65-F5344CB8AC3E}">
        <p14:creationId xmlns:p14="http://schemas.microsoft.com/office/powerpoint/2010/main" val="33703351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85"/>
        <p:cNvGrpSpPr/>
        <p:nvPr/>
      </p:nvGrpSpPr>
      <p:grpSpPr>
        <a:xfrm>
          <a:off x="0" y="0"/>
          <a:ext cx="0" cy="0"/>
          <a:chOff x="0" y="0"/>
          <a:chExt cx="0" cy="0"/>
        </a:xfrm>
      </p:grpSpPr>
      <p:sp>
        <p:nvSpPr>
          <p:cNvPr id="186" name="Google Shape;186;p8"/>
          <p:cNvSpPr txBox="1">
            <a:spLocks noGrp="1"/>
          </p:cNvSpPr>
          <p:nvPr>
            <p:ph type="title"/>
          </p:nvPr>
        </p:nvSpPr>
        <p:spPr>
          <a:xfrm>
            <a:off x="536860" y="1549936"/>
            <a:ext cx="8336975" cy="797070"/>
          </a:xfrm>
          <a:prstGeom prst="rect">
            <a:avLst/>
          </a:prstGeom>
          <a:noFill/>
          <a:ln>
            <a:noFill/>
          </a:ln>
        </p:spPr>
        <p:txBody>
          <a:bodyPr spcFirstLastPara="1" wrap="square" lIns="91425" tIns="45700" rIns="91425" bIns="45700" anchor="t" anchorCtr="0">
            <a:noAutofit/>
          </a:bodyPr>
          <a:lstStyle/>
          <a:p>
            <a:pPr marL="0" lvl="0" indent="0" algn="l" rtl="0">
              <a:lnSpc>
                <a:spcPct val="90000"/>
              </a:lnSpc>
              <a:spcBef>
                <a:spcPts val="0"/>
              </a:spcBef>
              <a:spcAft>
                <a:spcPts val="0"/>
              </a:spcAft>
              <a:buSzPts val="3500"/>
              <a:buNone/>
            </a:pPr>
            <a:r>
              <a:rPr lang="en-US"/>
              <a:t>College Sharing</a:t>
            </a:r>
            <a:endParaRPr/>
          </a:p>
        </p:txBody>
      </p:sp>
      <p:sp>
        <p:nvSpPr>
          <p:cNvPr id="187" name="Google Shape;187;p8"/>
          <p:cNvSpPr txBox="1">
            <a:spLocks noGrp="1"/>
          </p:cNvSpPr>
          <p:nvPr>
            <p:ph type="body" idx="1"/>
          </p:nvPr>
        </p:nvSpPr>
        <p:spPr>
          <a:xfrm>
            <a:off x="536860" y="2415155"/>
            <a:ext cx="8336975" cy="3757046"/>
          </a:xfrm>
          <a:prstGeom prst="rect">
            <a:avLst/>
          </a:prstGeom>
          <a:noFill/>
          <a:ln>
            <a:noFill/>
          </a:ln>
        </p:spPr>
        <p:txBody>
          <a:bodyPr spcFirstLastPara="1" wrap="square" lIns="91425" tIns="45700" rIns="91425" bIns="45700" anchor="t" anchorCtr="0">
            <a:noAutofit/>
          </a:bodyPr>
          <a:lstStyle/>
          <a:p>
            <a:pPr marL="457200" lvl="0" indent="-406400" algn="l" rtl="0">
              <a:lnSpc>
                <a:spcPct val="90000"/>
              </a:lnSpc>
              <a:spcBef>
                <a:spcPts val="1000"/>
              </a:spcBef>
              <a:spcAft>
                <a:spcPts val="0"/>
              </a:spcAft>
              <a:buSzPts val="2800"/>
              <a:buChar char="•"/>
            </a:pPr>
            <a:r>
              <a:rPr lang="en-US"/>
              <a:t>Submit ideas for future forum meetings through our </a:t>
            </a:r>
            <a:r>
              <a:rPr lang="en-US" u="sng">
                <a:solidFill>
                  <a:schemeClr val="hlink"/>
                </a:solidFill>
                <a:hlinkClick r:id="rId3"/>
              </a:rPr>
              <a:t>online submission form</a:t>
            </a:r>
            <a:endParaRPr/>
          </a:p>
        </p:txBody>
      </p:sp>
      <p:sp>
        <p:nvSpPr>
          <p:cNvPr id="188" name="Google Shape;188;p8"/>
          <p:cNvSpPr txBox="1">
            <a:spLocks noGrp="1"/>
          </p:cNvSpPr>
          <p:nvPr>
            <p:ph type="sldNum" idx="12"/>
          </p:nvPr>
        </p:nvSpPr>
        <p:spPr>
          <a:xfrm>
            <a:off x="8406245" y="6483926"/>
            <a:ext cx="467590" cy="237549"/>
          </a:xfrm>
          <a:prstGeom prst="rect">
            <a:avLst/>
          </a:prstGeom>
          <a:noFill/>
          <a:ln>
            <a:noFill/>
          </a:ln>
        </p:spPr>
        <p:txBody>
          <a:bodyPr spcFirstLastPara="1" wrap="square" lIns="91425" tIns="45700" rIns="91425" bIns="45700" anchor="t" anchorCtr="0">
            <a:noAutofit/>
          </a:bodyPr>
          <a:lstStyle/>
          <a:p>
            <a:pPr marL="0" lvl="0" indent="0" algn="r" rtl="0">
              <a:lnSpc>
                <a:spcPct val="100000"/>
              </a:lnSpc>
              <a:spcBef>
                <a:spcPts val="0"/>
              </a:spcBef>
              <a:spcAft>
                <a:spcPts val="0"/>
              </a:spcAft>
              <a:buSzPts val="1100"/>
              <a:buNone/>
            </a:pPr>
            <a:fld id="{00000000-1234-1234-1234-123412341234}" type="slidenum">
              <a:rPr lang="en-US"/>
              <a:t>9</a:t>
            </a:fld>
            <a:endParaRPr/>
          </a:p>
        </p:txBody>
      </p:sp>
    </p:spTree>
  </p:cSld>
  <p:clrMapOvr>
    <a:masterClrMapping/>
  </p:clrMapOvr>
</p:sld>
</file>

<file path=ppt/theme/theme1.xml><?xml version="1.0" encoding="utf-8"?>
<a:theme xmlns:a="http://schemas.openxmlformats.org/drawingml/2006/main" name="Office Theme">
  <a:themeElements>
    <a:clrScheme name="SBCTC">
      <a:dk1>
        <a:srgbClr val="003764"/>
      </a:dk1>
      <a:lt1>
        <a:srgbClr val="FFFFFF"/>
      </a:lt1>
      <a:dk2>
        <a:srgbClr val="0071CE"/>
      </a:dk2>
      <a:lt2>
        <a:srgbClr val="C3C6C8"/>
      </a:lt2>
      <a:accent1>
        <a:srgbClr val="F4CD00"/>
      </a:accent1>
      <a:accent2>
        <a:srgbClr val="65CBC9"/>
      </a:accent2>
      <a:accent3>
        <a:srgbClr val="FFB547"/>
      </a:accent3>
      <a:accent4>
        <a:srgbClr val="00C18B"/>
      </a:accent4>
      <a:accent5>
        <a:srgbClr val="3D6489"/>
      </a:accent5>
      <a:accent6>
        <a:srgbClr val="2A70B8"/>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6788</TotalTime>
  <Words>1773</Words>
  <Application>Microsoft Office PowerPoint</Application>
  <PresentationFormat>On-screen Show (4:3)</PresentationFormat>
  <Paragraphs>136</Paragraphs>
  <Slides>18</Slides>
  <Notes>12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18</vt:i4>
      </vt:variant>
    </vt:vector>
  </HeadingPairs>
  <TitlesOfParts>
    <vt:vector size="20" baseType="lpstr">
      <vt:lpstr>Arial</vt:lpstr>
      <vt:lpstr>Office Theme</vt:lpstr>
      <vt:lpstr>Accessibility &amp; ctcLink Open Forum</vt:lpstr>
      <vt:lpstr>Agenda</vt:lpstr>
      <vt:lpstr>OKTA</vt:lpstr>
      <vt:lpstr>HighPoint Campus Experience</vt:lpstr>
      <vt:lpstr>Axe DevTools Pro</vt:lpstr>
      <vt:lpstr>Configurable Headers</vt:lpstr>
      <vt:lpstr>HCM Enter Time Page</vt:lpstr>
      <vt:lpstr>HCM Enter and Report Time</vt:lpstr>
      <vt:lpstr>College Sharing</vt:lpstr>
      <vt:lpstr>ctcLink Accessibility Web Page</vt:lpstr>
      <vt:lpstr>Forum Information</vt:lpstr>
      <vt:lpstr>Service Desk Tickets/Oracle Service Requests – Campus Solutions </vt:lpstr>
      <vt:lpstr>End of Presentation</vt:lpstr>
      <vt:lpstr>Service Desk Tickets/Oracle Service Requests – Human Capital Management </vt:lpstr>
      <vt:lpstr>Service Desk Tickets/Oracle Service Requests – Finance</vt:lpstr>
      <vt:lpstr>Service Desk Tickets/Oracle Service Requests – All Pillars</vt:lpstr>
      <vt:lpstr>Terms and Definitions</vt:lpstr>
      <vt:lpstr>Terms and Definitions (Continued)</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Accessibility &amp; ctcLink Open Forum</dc:title>
  <dc:subject>July 11, 2023</dc:subject>
  <dc:creator>Christopher Soran</dc:creator>
  <cp:lastModifiedBy>Christopher Soran</cp:lastModifiedBy>
  <cp:revision>591</cp:revision>
  <dcterms:created xsi:type="dcterms:W3CDTF">2018-05-14T23:14:43Z</dcterms:created>
  <dcterms:modified xsi:type="dcterms:W3CDTF">2024-02-10T00:02:01Z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0x0101007301EAAAF5A9A14C98C32A8D7B77B290</vt:lpwstr>
  </property>
  <property fmtid="{D5CDD505-2E9C-101B-9397-08002B2CF9AE}" pid="3" name="_dlc_DocIdItemGuid">
    <vt:lpwstr>f7c41efa-16a6-4d48-82ec-ec2c3f4609a4</vt:lpwstr>
  </property>
</Properties>
</file>