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8"/>
  </p:notesMasterIdLst>
  <p:sldIdLst>
    <p:sldId id="256" r:id="rId2"/>
    <p:sldId id="257" r:id="rId3"/>
    <p:sldId id="280" r:id="rId4"/>
    <p:sldId id="276" r:id="rId5"/>
    <p:sldId id="278" r:id="rId6"/>
    <p:sldId id="279" r:id="rId7"/>
    <p:sldId id="266" r:id="rId8"/>
    <p:sldId id="267" r:id="rId9"/>
    <p:sldId id="268" r:id="rId10"/>
    <p:sldId id="270" r:id="rId11"/>
    <p:sldId id="269" r:id="rId12"/>
    <p:sldId id="271" r:id="rId13"/>
    <p:sldId id="272" r:id="rId14"/>
    <p:sldId id="273" r:id="rId15"/>
    <p:sldId id="274" r:id="rId16"/>
    <p:sldId id="275" r:id="rId17"/>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0" roundtripDataSignature="AMtx7mgxRULPTHSPRtjurY20eE9m6ntZK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FB387F-F5BD-F8CC-AB31-DC64EC465CB0}" v="1" dt="2024-01-05T22:20:24.028"/>
    <p1510:client id="{CF68417B-7A2D-4F78-9D17-736FD5FF45FB}" v="1" dt="2024-01-05T22:04:54.5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17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36" Type="http://schemas.microsoft.com/office/2015/10/relationships/revisionInfo" Target="revisionInfo.xml"/><Relationship Id="rId10" Type="http://schemas.openxmlformats.org/officeDocument/2006/relationships/slide" Target="slides/slide9.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30" Type="http://customschemas.google.com/relationships/presentationmetadata" Target="metadata"/><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S::urn:spo:anon#e5f1d69bba6e830b3da477fa9176063d586f472b1326858483ae3a4ed92a7b49::" providerId="AD" clId="Web-{E537878C-B74D-2E32-A55B-58B340B1B41B}"/>
    <pc:docChg chg="addSld delSld modSld sldOrd">
      <pc:chgData name="Guest User" userId="S::urn:spo:anon#e5f1d69bba6e830b3da477fa9176063d586f472b1326858483ae3a4ed92a7b49::" providerId="AD" clId="Web-{E537878C-B74D-2E32-A55B-58B340B1B41B}" dt="2023-09-07T22:05:19.177" v="365"/>
      <pc:docMkLst>
        <pc:docMk/>
      </pc:docMkLst>
      <pc:sldChg chg="modSp">
        <pc:chgData name="Guest User" userId="S::urn:spo:anon#e5f1d69bba6e830b3da477fa9176063d586f472b1326858483ae3a4ed92a7b49::" providerId="AD" clId="Web-{E537878C-B74D-2E32-A55B-58B340B1B41B}" dt="2023-09-07T21:27:15.759" v="68" actId="20577"/>
        <pc:sldMkLst>
          <pc:docMk/>
          <pc:sldMk cId="0" sldId="257"/>
        </pc:sldMkLst>
        <pc:spChg chg="mod">
          <ac:chgData name="Guest User" userId="S::urn:spo:anon#e5f1d69bba6e830b3da477fa9176063d586f472b1326858483ae3a4ed92a7b49::" providerId="AD" clId="Web-{E537878C-B74D-2E32-A55B-58B340B1B41B}" dt="2023-09-07T21:27:15.759" v="68" actId="20577"/>
          <ac:spMkLst>
            <pc:docMk/>
            <pc:sldMk cId="0" sldId="257"/>
            <ac:spMk id="116" creationId="{00000000-0000-0000-0000-000000000000}"/>
          </ac:spMkLst>
        </pc:spChg>
      </pc:sldChg>
      <pc:sldChg chg="modSp add ord replId">
        <pc:chgData name="Guest User" userId="S::urn:spo:anon#e5f1d69bba6e830b3da477fa9176063d586f472b1326858483ae3a4ed92a7b49::" providerId="AD" clId="Web-{E537878C-B74D-2E32-A55B-58B340B1B41B}" dt="2023-09-07T21:52:28.100" v="220" actId="20577"/>
        <pc:sldMkLst>
          <pc:docMk/>
          <pc:sldMk cId="1138597769" sldId="276"/>
        </pc:sldMkLst>
        <pc:spChg chg="mod">
          <ac:chgData name="Guest User" userId="S::urn:spo:anon#e5f1d69bba6e830b3da477fa9176063d586f472b1326858483ae3a4ed92a7b49::" providerId="AD" clId="Web-{E537878C-B74D-2E32-A55B-58B340B1B41B}" dt="2023-09-07T21:17:20.813" v="11" actId="20577"/>
          <ac:spMkLst>
            <pc:docMk/>
            <pc:sldMk cId="1138597769" sldId="276"/>
            <ac:spMk id="115" creationId="{00000000-0000-0000-0000-000000000000}"/>
          </ac:spMkLst>
        </pc:spChg>
        <pc:spChg chg="mod">
          <ac:chgData name="Guest User" userId="S::urn:spo:anon#e5f1d69bba6e830b3da477fa9176063d586f472b1326858483ae3a4ed92a7b49::" providerId="AD" clId="Web-{E537878C-B74D-2E32-A55B-58B340B1B41B}" dt="2023-09-07T21:52:28.100" v="220" actId="20577"/>
          <ac:spMkLst>
            <pc:docMk/>
            <pc:sldMk cId="1138597769" sldId="276"/>
            <ac:spMk id="116" creationId="{00000000-0000-0000-0000-000000000000}"/>
          </ac:spMkLst>
        </pc:spChg>
      </pc:sldChg>
      <pc:sldChg chg="modSp add del replId">
        <pc:chgData name="Guest User" userId="S::urn:spo:anon#e5f1d69bba6e830b3da477fa9176063d586f472b1326858483ae3a4ed92a7b49::" providerId="AD" clId="Web-{E537878C-B74D-2E32-A55B-58B340B1B41B}" dt="2023-09-07T21:18:23.862" v="19"/>
        <pc:sldMkLst>
          <pc:docMk/>
          <pc:sldMk cId="115598194" sldId="277"/>
        </pc:sldMkLst>
        <pc:spChg chg="mod">
          <ac:chgData name="Guest User" userId="S::urn:spo:anon#e5f1d69bba6e830b3da477fa9176063d586f472b1326858483ae3a4ed92a7b49::" providerId="AD" clId="Web-{E537878C-B74D-2E32-A55B-58B340B1B41B}" dt="2023-09-07T21:18:02.127" v="18" actId="20577"/>
          <ac:spMkLst>
            <pc:docMk/>
            <pc:sldMk cId="115598194" sldId="277"/>
            <ac:spMk id="115" creationId="{00000000-0000-0000-0000-000000000000}"/>
          </ac:spMkLst>
        </pc:spChg>
      </pc:sldChg>
      <pc:sldChg chg="addSp modSp add replId">
        <pc:chgData name="Guest User" userId="S::urn:spo:anon#e5f1d69bba6e830b3da477fa9176063d586f472b1326858483ae3a4ed92a7b49::" providerId="AD" clId="Web-{E537878C-B74D-2E32-A55B-58B340B1B41B}" dt="2023-09-07T21:52:57.679" v="228"/>
        <pc:sldMkLst>
          <pc:docMk/>
          <pc:sldMk cId="1925828067" sldId="277"/>
        </pc:sldMkLst>
        <pc:spChg chg="mod">
          <ac:chgData name="Guest User" userId="S::urn:spo:anon#e5f1d69bba6e830b3da477fa9176063d586f472b1326858483ae3a4ed92a7b49::" providerId="AD" clId="Web-{E537878C-B74D-2E32-A55B-58B340B1B41B}" dt="2023-09-07T21:19:43.756" v="36" actId="20577"/>
          <ac:spMkLst>
            <pc:docMk/>
            <pc:sldMk cId="1925828067" sldId="277"/>
            <ac:spMk id="115" creationId="{00000000-0000-0000-0000-000000000000}"/>
          </ac:spMkLst>
        </pc:spChg>
        <pc:spChg chg="mod">
          <ac:chgData name="Guest User" userId="S::urn:spo:anon#e5f1d69bba6e830b3da477fa9176063d586f472b1326858483ae3a4ed92a7b49::" providerId="AD" clId="Web-{E537878C-B74D-2E32-A55B-58B340B1B41B}" dt="2023-09-07T21:52:40.678" v="224" actId="20577"/>
          <ac:spMkLst>
            <pc:docMk/>
            <pc:sldMk cId="1925828067" sldId="277"/>
            <ac:spMk id="116" creationId="{00000000-0000-0000-0000-000000000000}"/>
          </ac:spMkLst>
        </pc:spChg>
        <pc:picChg chg="add mod">
          <ac:chgData name="Guest User" userId="S::urn:spo:anon#e5f1d69bba6e830b3da477fa9176063d586f472b1326858483ae3a4ed92a7b49::" providerId="AD" clId="Web-{E537878C-B74D-2E32-A55B-58B340B1B41B}" dt="2023-09-07T21:52:57.679" v="228"/>
          <ac:picMkLst>
            <pc:docMk/>
            <pc:sldMk cId="1925828067" sldId="277"/>
            <ac:picMk id="2" creationId="{58E065EC-0F70-105F-8A3B-F87A4566AD53}"/>
          </ac:picMkLst>
        </pc:picChg>
      </pc:sldChg>
      <pc:sldChg chg="addSp delSp modSp add replId">
        <pc:chgData name="Guest User" userId="S::urn:spo:anon#e5f1d69bba6e830b3da477fa9176063d586f472b1326858483ae3a4ed92a7b49::" providerId="AD" clId="Web-{E537878C-B74D-2E32-A55B-58B340B1B41B}" dt="2023-09-07T21:53:21.914" v="231" actId="1076"/>
        <pc:sldMkLst>
          <pc:docMk/>
          <pc:sldMk cId="3367959175" sldId="278"/>
        </pc:sldMkLst>
        <pc:spChg chg="mod">
          <ac:chgData name="Guest User" userId="S::urn:spo:anon#e5f1d69bba6e830b3da477fa9176063d586f472b1326858483ae3a4ed92a7b49::" providerId="AD" clId="Web-{E537878C-B74D-2E32-A55B-58B340B1B41B}" dt="2023-09-07T21:21:56.808" v="49" actId="20577"/>
          <ac:spMkLst>
            <pc:docMk/>
            <pc:sldMk cId="3367959175" sldId="278"/>
            <ac:spMk id="115" creationId="{00000000-0000-0000-0000-000000000000}"/>
          </ac:spMkLst>
        </pc:spChg>
        <pc:spChg chg="mod">
          <ac:chgData name="Guest User" userId="S::urn:spo:anon#e5f1d69bba6e830b3da477fa9176063d586f472b1326858483ae3a4ed92a7b49::" providerId="AD" clId="Web-{E537878C-B74D-2E32-A55B-58B340B1B41B}" dt="2023-09-07T21:53:14.664" v="229" actId="20577"/>
          <ac:spMkLst>
            <pc:docMk/>
            <pc:sldMk cId="3367959175" sldId="278"/>
            <ac:spMk id="116" creationId="{00000000-0000-0000-0000-000000000000}"/>
          </ac:spMkLst>
        </pc:spChg>
        <pc:picChg chg="del">
          <ac:chgData name="Guest User" userId="S::urn:spo:anon#e5f1d69bba6e830b3da477fa9176063d586f472b1326858483ae3a4ed92a7b49::" providerId="AD" clId="Web-{E537878C-B74D-2E32-A55B-58B340B1B41B}" dt="2023-09-07T21:22:42.466" v="51"/>
          <ac:picMkLst>
            <pc:docMk/>
            <pc:sldMk cId="3367959175" sldId="278"/>
            <ac:picMk id="2" creationId="{58E065EC-0F70-105F-8A3B-F87A4566AD53}"/>
          </ac:picMkLst>
        </pc:picChg>
        <pc:picChg chg="add mod">
          <ac:chgData name="Guest User" userId="S::urn:spo:anon#e5f1d69bba6e830b3da477fa9176063d586f472b1326858483ae3a4ed92a7b49::" providerId="AD" clId="Web-{E537878C-B74D-2E32-A55B-58B340B1B41B}" dt="2023-09-07T21:53:21.914" v="231" actId="1076"/>
          <ac:picMkLst>
            <pc:docMk/>
            <pc:sldMk cId="3367959175" sldId="278"/>
            <ac:picMk id="3" creationId="{530CA6B9-C4A4-FF02-3602-E242A68DFBEB}"/>
          </ac:picMkLst>
        </pc:picChg>
      </pc:sldChg>
      <pc:sldChg chg="addSp delSp modSp add replId">
        <pc:chgData name="Guest User" userId="S::urn:spo:anon#e5f1d69bba6e830b3da477fa9176063d586f472b1326858483ae3a4ed92a7b49::" providerId="AD" clId="Web-{E537878C-B74D-2E32-A55B-58B340B1B41B}" dt="2023-09-07T21:54:07.604" v="233"/>
        <pc:sldMkLst>
          <pc:docMk/>
          <pc:sldMk cId="217041711" sldId="279"/>
        </pc:sldMkLst>
        <pc:spChg chg="add del mod">
          <ac:chgData name="Guest User" userId="S::urn:spo:anon#e5f1d69bba6e830b3da477fa9176063d586f472b1326858483ae3a4ed92a7b49::" providerId="AD" clId="Web-{E537878C-B74D-2E32-A55B-58B340B1B41B}" dt="2023-09-07T21:28:16.495" v="77"/>
          <ac:spMkLst>
            <pc:docMk/>
            <pc:sldMk cId="217041711" sldId="279"/>
            <ac:spMk id="2" creationId="{32E21AF1-75FF-B35C-8953-5D5921C9C2D0}"/>
          </ac:spMkLst>
        </pc:spChg>
        <pc:spChg chg="mod">
          <ac:chgData name="Guest User" userId="S::urn:spo:anon#e5f1d69bba6e830b3da477fa9176063d586f472b1326858483ae3a4ed92a7b49::" providerId="AD" clId="Web-{E537878C-B74D-2E32-A55B-58B340B1B41B}" dt="2023-09-07T21:27:54.776" v="73" actId="1076"/>
          <ac:spMkLst>
            <pc:docMk/>
            <pc:sldMk cId="217041711" sldId="279"/>
            <ac:spMk id="115" creationId="{00000000-0000-0000-0000-000000000000}"/>
          </ac:spMkLst>
        </pc:spChg>
        <pc:spChg chg="mod">
          <ac:chgData name="Guest User" userId="S::urn:spo:anon#e5f1d69bba6e830b3da477fa9176063d586f472b1326858483ae3a4ed92a7b49::" providerId="AD" clId="Web-{E537878C-B74D-2E32-A55B-58B340B1B41B}" dt="2023-09-07T21:29:00.263" v="91" actId="20577"/>
          <ac:spMkLst>
            <pc:docMk/>
            <pc:sldMk cId="217041711" sldId="279"/>
            <ac:spMk id="116" creationId="{00000000-0000-0000-0000-000000000000}"/>
          </ac:spMkLst>
        </pc:spChg>
        <pc:picChg chg="del">
          <ac:chgData name="Guest User" userId="S::urn:spo:anon#e5f1d69bba6e830b3da477fa9176063d586f472b1326858483ae3a4ed92a7b49::" providerId="AD" clId="Web-{E537878C-B74D-2E32-A55B-58B340B1B41B}" dt="2023-09-07T21:28:09.339" v="74"/>
          <ac:picMkLst>
            <pc:docMk/>
            <pc:sldMk cId="217041711" sldId="279"/>
            <ac:picMk id="3" creationId="{530CA6B9-C4A4-FF02-3602-E242A68DFBEB}"/>
          </ac:picMkLst>
        </pc:picChg>
        <pc:picChg chg="add mod">
          <ac:chgData name="Guest User" userId="S::urn:spo:anon#e5f1d69bba6e830b3da477fa9176063d586f472b1326858483ae3a4ed92a7b49::" providerId="AD" clId="Web-{E537878C-B74D-2E32-A55B-58B340B1B41B}" dt="2023-09-07T21:54:07.604" v="233"/>
          <ac:picMkLst>
            <pc:docMk/>
            <pc:sldMk cId="217041711" sldId="279"/>
            <ac:picMk id="4" creationId="{EA86410C-7246-952C-09C6-3BD90056979A}"/>
          </ac:picMkLst>
        </pc:picChg>
        <pc:picChg chg="add mod">
          <ac:chgData name="Guest User" userId="S::urn:spo:anon#e5f1d69bba6e830b3da477fa9176063d586f472b1326858483ae3a4ed92a7b49::" providerId="AD" clId="Web-{E537878C-B74D-2E32-A55B-58B340B1B41B}" dt="2023-09-07T21:29:20.295" v="96"/>
          <ac:picMkLst>
            <pc:docMk/>
            <pc:sldMk cId="217041711" sldId="279"/>
            <ac:picMk id="5" creationId="{AB3E8D20-6394-BF65-01DA-045AA56017D9}"/>
          </ac:picMkLst>
        </pc:picChg>
      </pc:sldChg>
      <pc:sldChg chg="addSp delSp modSp add replId">
        <pc:chgData name="Guest User" userId="S::urn:spo:anon#e5f1d69bba6e830b3da477fa9176063d586f472b1326858483ae3a4ed92a7b49::" providerId="AD" clId="Web-{E537878C-B74D-2E32-A55B-58B340B1B41B}" dt="2023-09-07T21:54:46.261" v="234" actId="1076"/>
        <pc:sldMkLst>
          <pc:docMk/>
          <pc:sldMk cId="2967786131" sldId="280"/>
        </pc:sldMkLst>
        <pc:spChg chg="add del mod">
          <ac:chgData name="Guest User" userId="S::urn:spo:anon#e5f1d69bba6e830b3da477fa9176063d586f472b1326858483ae3a4ed92a7b49::" providerId="AD" clId="Web-{E537878C-B74D-2E32-A55B-58B340B1B41B}" dt="2023-09-07T21:31:14.377" v="123"/>
          <ac:spMkLst>
            <pc:docMk/>
            <pc:sldMk cId="2967786131" sldId="280"/>
            <ac:spMk id="7" creationId="{158771BE-B056-7910-9FE1-7E0654C54524}"/>
          </ac:spMkLst>
        </pc:spChg>
        <pc:spChg chg="mod">
          <ac:chgData name="Guest User" userId="S::urn:spo:anon#e5f1d69bba6e830b3da477fa9176063d586f472b1326858483ae3a4ed92a7b49::" providerId="AD" clId="Web-{E537878C-B74D-2E32-A55B-58B340B1B41B}" dt="2023-09-07T21:30:23.469" v="109" actId="20577"/>
          <ac:spMkLst>
            <pc:docMk/>
            <pc:sldMk cId="2967786131" sldId="280"/>
            <ac:spMk id="116" creationId="{00000000-0000-0000-0000-000000000000}"/>
          </ac:spMkLst>
        </pc:spChg>
        <pc:picChg chg="add mod">
          <ac:chgData name="Guest User" userId="S::urn:spo:anon#e5f1d69bba6e830b3da477fa9176063d586f472b1326858483ae3a4ed92a7b49::" providerId="AD" clId="Web-{E537878C-B74D-2E32-A55B-58B340B1B41B}" dt="2023-09-07T21:31:20.909" v="124"/>
          <ac:picMkLst>
            <pc:docMk/>
            <pc:sldMk cId="2967786131" sldId="280"/>
            <ac:picMk id="2" creationId="{EB69189D-27AA-746D-E9EA-02F9F14F5518}"/>
          </ac:picMkLst>
        </pc:picChg>
        <pc:picChg chg="add mod">
          <ac:chgData name="Guest User" userId="S::urn:spo:anon#e5f1d69bba6e830b3da477fa9176063d586f472b1326858483ae3a4ed92a7b49::" providerId="AD" clId="Web-{E537878C-B74D-2E32-A55B-58B340B1B41B}" dt="2023-09-07T21:31:34.066" v="126"/>
          <ac:picMkLst>
            <pc:docMk/>
            <pc:sldMk cId="2967786131" sldId="280"/>
            <ac:picMk id="3" creationId="{977ED7DC-AEBA-6364-5761-72FAC9E3AB45}"/>
          </ac:picMkLst>
        </pc:picChg>
        <pc:picChg chg="del">
          <ac:chgData name="Guest User" userId="S::urn:spo:anon#e5f1d69bba6e830b3da477fa9176063d586f472b1326858483ae3a4ed92a7b49::" providerId="AD" clId="Web-{E537878C-B74D-2E32-A55B-58B340B1B41B}" dt="2023-09-07T21:29:56.593" v="99"/>
          <ac:picMkLst>
            <pc:docMk/>
            <pc:sldMk cId="2967786131" sldId="280"/>
            <ac:picMk id="4" creationId="{EA86410C-7246-952C-09C6-3BD90056979A}"/>
          </ac:picMkLst>
        </pc:picChg>
        <pc:picChg chg="del">
          <ac:chgData name="Guest User" userId="S::urn:spo:anon#e5f1d69bba6e830b3da477fa9176063d586f472b1326858483ae3a4ed92a7b49::" providerId="AD" clId="Web-{E537878C-B74D-2E32-A55B-58B340B1B41B}" dt="2023-09-07T21:30:06" v="102"/>
          <ac:picMkLst>
            <pc:docMk/>
            <pc:sldMk cId="2967786131" sldId="280"/>
            <ac:picMk id="5" creationId="{AB3E8D20-6394-BF65-01DA-045AA56017D9}"/>
          </ac:picMkLst>
        </pc:picChg>
        <pc:picChg chg="add mod">
          <ac:chgData name="Guest User" userId="S::urn:spo:anon#e5f1d69bba6e830b3da477fa9176063d586f472b1326858483ae3a4ed92a7b49::" providerId="AD" clId="Web-{E537878C-B74D-2E32-A55B-58B340B1B41B}" dt="2023-09-07T21:54:46.261" v="234" actId="1076"/>
          <ac:picMkLst>
            <pc:docMk/>
            <pc:sldMk cId="2967786131" sldId="280"/>
            <ac:picMk id="6" creationId="{60AEDB37-E879-BE0E-7F9D-D449A38E28D3}"/>
          </ac:picMkLst>
        </pc:picChg>
      </pc:sldChg>
      <pc:sldChg chg="addSp delSp modSp add replId">
        <pc:chgData name="Guest User" userId="S::urn:spo:anon#e5f1d69bba6e830b3da477fa9176063d586f472b1326858483ae3a4ed92a7b49::" providerId="AD" clId="Web-{E537878C-B74D-2E32-A55B-58B340B1B41B}" dt="2023-09-07T22:03:27.548" v="359"/>
        <pc:sldMkLst>
          <pc:docMk/>
          <pc:sldMk cId="3038027688" sldId="281"/>
        </pc:sldMkLst>
        <pc:spChg chg="mod">
          <ac:chgData name="Guest User" userId="S::urn:spo:anon#e5f1d69bba6e830b3da477fa9176063d586f472b1326858483ae3a4ed92a7b49::" providerId="AD" clId="Web-{E537878C-B74D-2E32-A55B-58B340B1B41B}" dt="2023-09-07T21:32:20.083" v="133" actId="20577"/>
          <ac:spMkLst>
            <pc:docMk/>
            <pc:sldMk cId="3038027688" sldId="281"/>
            <ac:spMk id="116" creationId="{00000000-0000-0000-0000-000000000000}"/>
          </ac:spMkLst>
        </pc:spChg>
        <pc:picChg chg="del">
          <ac:chgData name="Guest User" userId="S::urn:spo:anon#e5f1d69bba6e830b3da477fa9176063d586f472b1326858483ae3a4ed92a7b49::" providerId="AD" clId="Web-{E537878C-B74D-2E32-A55B-58B340B1B41B}" dt="2023-09-07T21:32:08.583" v="129"/>
          <ac:picMkLst>
            <pc:docMk/>
            <pc:sldMk cId="3038027688" sldId="281"/>
            <ac:picMk id="2" creationId="{EB69189D-27AA-746D-E9EA-02F9F14F5518}"/>
          </ac:picMkLst>
        </pc:picChg>
        <pc:picChg chg="del">
          <ac:chgData name="Guest User" userId="S::urn:spo:anon#e5f1d69bba6e830b3da477fa9176063d586f472b1326858483ae3a4ed92a7b49::" providerId="AD" clId="Web-{E537878C-B74D-2E32-A55B-58B340B1B41B}" dt="2023-09-07T21:32:09.708" v="130"/>
          <ac:picMkLst>
            <pc:docMk/>
            <pc:sldMk cId="3038027688" sldId="281"/>
            <ac:picMk id="3" creationId="{977ED7DC-AEBA-6364-5761-72FAC9E3AB45}"/>
          </ac:picMkLst>
        </pc:picChg>
        <pc:picChg chg="add mod">
          <ac:chgData name="Guest User" userId="S::urn:spo:anon#e5f1d69bba6e830b3da477fa9176063d586f472b1326858483ae3a4ed92a7b49::" providerId="AD" clId="Web-{E537878C-B74D-2E32-A55B-58B340B1B41B}" dt="2023-09-07T22:03:27.548" v="359"/>
          <ac:picMkLst>
            <pc:docMk/>
            <pc:sldMk cId="3038027688" sldId="281"/>
            <ac:picMk id="4" creationId="{CD8C58BD-2949-E4B0-5807-DD2153996C6C}"/>
          </ac:picMkLst>
        </pc:picChg>
        <pc:picChg chg="del">
          <ac:chgData name="Guest User" userId="S::urn:spo:anon#e5f1d69bba6e830b3da477fa9176063d586f472b1326858483ae3a4ed92a7b49::" providerId="AD" clId="Web-{E537878C-B74D-2E32-A55B-58B340B1B41B}" dt="2023-09-07T21:32:10.520" v="131"/>
          <ac:picMkLst>
            <pc:docMk/>
            <pc:sldMk cId="3038027688" sldId="281"/>
            <ac:picMk id="6" creationId="{60AEDB37-E879-BE0E-7F9D-D449A38E28D3}"/>
          </ac:picMkLst>
        </pc:picChg>
      </pc:sldChg>
      <pc:sldChg chg="addSp delSp modSp add replId">
        <pc:chgData name="Guest User" userId="S::urn:spo:anon#e5f1d69bba6e830b3da477fa9176063d586f472b1326858483ae3a4ed92a7b49::" providerId="AD" clId="Web-{E537878C-B74D-2E32-A55B-58B340B1B41B}" dt="2023-09-07T21:45:05.332" v="153"/>
        <pc:sldMkLst>
          <pc:docMk/>
          <pc:sldMk cId="456541567" sldId="282"/>
        </pc:sldMkLst>
        <pc:spChg chg="mod">
          <ac:chgData name="Guest User" userId="S::urn:spo:anon#e5f1d69bba6e830b3da477fa9176063d586f472b1326858483ae3a4ed92a7b49::" providerId="AD" clId="Web-{E537878C-B74D-2E32-A55B-58B340B1B41B}" dt="2023-09-07T21:33:13.116" v="143" actId="20577"/>
          <ac:spMkLst>
            <pc:docMk/>
            <pc:sldMk cId="456541567" sldId="282"/>
            <ac:spMk id="116" creationId="{00000000-0000-0000-0000-000000000000}"/>
          </ac:spMkLst>
        </pc:spChg>
        <pc:picChg chg="add mod">
          <ac:chgData name="Guest User" userId="S::urn:spo:anon#e5f1d69bba6e830b3da477fa9176063d586f472b1326858483ae3a4ed92a7b49::" providerId="AD" clId="Web-{E537878C-B74D-2E32-A55B-58B340B1B41B}" dt="2023-09-07T21:35:41.075" v="152"/>
          <ac:picMkLst>
            <pc:docMk/>
            <pc:sldMk cId="456541567" sldId="282"/>
            <ac:picMk id="2" creationId="{FDFB6845-D3F7-E71C-7601-6E8E1329024C}"/>
          </ac:picMkLst>
        </pc:picChg>
        <pc:picChg chg="add mod">
          <ac:chgData name="Guest User" userId="S::urn:spo:anon#e5f1d69bba6e830b3da477fa9176063d586f472b1326858483ae3a4ed92a7b49::" providerId="AD" clId="Web-{E537878C-B74D-2E32-A55B-58B340B1B41B}" dt="2023-09-07T21:45:05.332" v="153"/>
          <ac:picMkLst>
            <pc:docMk/>
            <pc:sldMk cId="456541567" sldId="282"/>
            <ac:picMk id="3" creationId="{04F00B27-A937-22AE-1406-59E9F265D0DC}"/>
          </ac:picMkLst>
        </pc:picChg>
        <pc:picChg chg="del">
          <ac:chgData name="Guest User" userId="S::urn:spo:anon#e5f1d69bba6e830b3da477fa9176063d586f472b1326858483ae3a4ed92a7b49::" providerId="AD" clId="Web-{E537878C-B74D-2E32-A55B-58B340B1B41B}" dt="2023-09-07T21:32:58.335" v="140"/>
          <ac:picMkLst>
            <pc:docMk/>
            <pc:sldMk cId="456541567" sldId="282"/>
            <ac:picMk id="4" creationId="{CD8C58BD-2949-E4B0-5807-DD2153996C6C}"/>
          </ac:picMkLst>
        </pc:picChg>
      </pc:sldChg>
      <pc:sldChg chg="addSp delSp modSp add replId">
        <pc:chgData name="Guest User" userId="S::urn:spo:anon#e5f1d69bba6e830b3da477fa9176063d586f472b1326858483ae3a4ed92a7b49::" providerId="AD" clId="Web-{E537878C-B74D-2E32-A55B-58B340B1B41B}" dt="2023-09-07T22:04:16.472" v="360"/>
        <pc:sldMkLst>
          <pc:docMk/>
          <pc:sldMk cId="2690180083" sldId="283"/>
        </pc:sldMkLst>
        <pc:spChg chg="mod">
          <ac:chgData name="Guest User" userId="S::urn:spo:anon#e5f1d69bba6e830b3da477fa9176063d586f472b1326858483ae3a4ed92a7b49::" providerId="AD" clId="Web-{E537878C-B74D-2E32-A55B-58B340B1B41B}" dt="2023-09-07T21:45:29.067" v="155" actId="20577"/>
          <ac:spMkLst>
            <pc:docMk/>
            <pc:sldMk cId="2690180083" sldId="283"/>
            <ac:spMk id="115" creationId="{00000000-0000-0000-0000-000000000000}"/>
          </ac:spMkLst>
        </pc:spChg>
        <pc:spChg chg="mod">
          <ac:chgData name="Guest User" userId="S::urn:spo:anon#e5f1d69bba6e830b3da477fa9176063d586f472b1326858483ae3a4ed92a7b49::" providerId="AD" clId="Web-{E537878C-B74D-2E32-A55B-58B340B1B41B}" dt="2023-09-07T21:46:55.493" v="179" actId="1076"/>
          <ac:spMkLst>
            <pc:docMk/>
            <pc:sldMk cId="2690180083" sldId="283"/>
            <ac:spMk id="116" creationId="{00000000-0000-0000-0000-000000000000}"/>
          </ac:spMkLst>
        </pc:spChg>
        <pc:picChg chg="del">
          <ac:chgData name="Guest User" userId="S::urn:spo:anon#e5f1d69bba6e830b3da477fa9176063d586f472b1326858483ae3a4ed92a7b49::" providerId="AD" clId="Web-{E537878C-B74D-2E32-A55B-58B340B1B41B}" dt="2023-09-07T21:45:32.583" v="156"/>
          <ac:picMkLst>
            <pc:docMk/>
            <pc:sldMk cId="2690180083" sldId="283"/>
            <ac:picMk id="2" creationId="{FDFB6845-D3F7-E71C-7601-6E8E1329024C}"/>
          </ac:picMkLst>
        </pc:picChg>
        <pc:picChg chg="del">
          <ac:chgData name="Guest User" userId="S::urn:spo:anon#e5f1d69bba6e830b3da477fa9176063d586f472b1326858483ae3a4ed92a7b49::" providerId="AD" clId="Web-{E537878C-B74D-2E32-A55B-58B340B1B41B}" dt="2023-09-07T21:45:33.786" v="157"/>
          <ac:picMkLst>
            <pc:docMk/>
            <pc:sldMk cId="2690180083" sldId="283"/>
            <ac:picMk id="3" creationId="{04F00B27-A937-22AE-1406-59E9F265D0DC}"/>
          </ac:picMkLst>
        </pc:picChg>
        <pc:picChg chg="add mod">
          <ac:chgData name="Guest User" userId="S::urn:spo:anon#e5f1d69bba6e830b3da477fa9176063d586f472b1326858483ae3a4ed92a7b49::" providerId="AD" clId="Web-{E537878C-B74D-2E32-A55B-58B340B1B41B}" dt="2023-09-07T21:47:00.415" v="181" actId="1076"/>
          <ac:picMkLst>
            <pc:docMk/>
            <pc:sldMk cId="2690180083" sldId="283"/>
            <ac:picMk id="4" creationId="{5FF60363-CF30-C78A-06B3-494B9F063CC8}"/>
          </ac:picMkLst>
        </pc:picChg>
        <pc:picChg chg="add mod">
          <ac:chgData name="Guest User" userId="S::urn:spo:anon#e5f1d69bba6e830b3da477fa9176063d586f472b1326858483ae3a4ed92a7b49::" providerId="AD" clId="Web-{E537878C-B74D-2E32-A55B-58B340B1B41B}" dt="2023-09-07T22:04:16.472" v="360"/>
          <ac:picMkLst>
            <pc:docMk/>
            <pc:sldMk cId="2690180083" sldId="283"/>
            <ac:picMk id="5" creationId="{9379F540-EFAC-DFF9-3ECF-610C4E96F213}"/>
          </ac:picMkLst>
        </pc:picChg>
      </pc:sldChg>
      <pc:sldChg chg="addSp delSp modSp add replId">
        <pc:chgData name="Guest User" userId="S::urn:spo:anon#e5f1d69bba6e830b3da477fa9176063d586f472b1326858483ae3a4ed92a7b49::" providerId="AD" clId="Web-{E537878C-B74D-2E32-A55B-58B340B1B41B}" dt="2023-09-07T22:05:19.177" v="365"/>
        <pc:sldMkLst>
          <pc:docMk/>
          <pc:sldMk cId="2981287132" sldId="284"/>
        </pc:sldMkLst>
        <pc:spChg chg="mod">
          <ac:chgData name="Guest User" userId="S::urn:spo:anon#e5f1d69bba6e830b3da477fa9176063d586f472b1326858483ae3a4ed92a7b49::" providerId="AD" clId="Web-{E537878C-B74D-2E32-A55B-58B340B1B41B}" dt="2023-09-07T21:47:59.823" v="188" actId="20577"/>
          <ac:spMkLst>
            <pc:docMk/>
            <pc:sldMk cId="2981287132" sldId="284"/>
            <ac:spMk id="115" creationId="{00000000-0000-0000-0000-000000000000}"/>
          </ac:spMkLst>
        </pc:spChg>
        <pc:spChg chg="mod">
          <ac:chgData name="Guest User" userId="S::urn:spo:anon#e5f1d69bba6e830b3da477fa9176063d586f472b1326858483ae3a4ed92a7b49::" providerId="AD" clId="Web-{E537878C-B74D-2E32-A55B-58B340B1B41B}" dt="2023-09-07T21:48:44.888" v="200" actId="20577"/>
          <ac:spMkLst>
            <pc:docMk/>
            <pc:sldMk cId="2981287132" sldId="284"/>
            <ac:spMk id="116" creationId="{00000000-0000-0000-0000-000000000000}"/>
          </ac:spMkLst>
        </pc:spChg>
        <pc:picChg chg="add mod">
          <ac:chgData name="Guest User" userId="S::urn:spo:anon#e5f1d69bba6e830b3da477fa9176063d586f472b1326858483ae3a4ed92a7b49::" providerId="AD" clId="Web-{E537878C-B74D-2E32-A55B-58B340B1B41B}" dt="2023-09-07T22:05:19.177" v="365"/>
          <ac:picMkLst>
            <pc:docMk/>
            <pc:sldMk cId="2981287132" sldId="284"/>
            <ac:picMk id="2" creationId="{96128FBB-829E-CF23-08B3-78A90504D55F}"/>
          </ac:picMkLst>
        </pc:picChg>
        <pc:picChg chg="del">
          <ac:chgData name="Guest User" userId="S::urn:spo:anon#e5f1d69bba6e830b3da477fa9176063d586f472b1326858483ae3a4ed92a7b49::" providerId="AD" clId="Web-{E537878C-B74D-2E32-A55B-58B340B1B41B}" dt="2023-09-07T21:48:01.700" v="189"/>
          <ac:picMkLst>
            <pc:docMk/>
            <pc:sldMk cId="2981287132" sldId="284"/>
            <ac:picMk id="4" creationId="{5FF60363-CF30-C78A-06B3-494B9F063CC8}"/>
          </ac:picMkLst>
        </pc:picChg>
        <pc:picChg chg="del">
          <ac:chgData name="Guest User" userId="S::urn:spo:anon#e5f1d69bba6e830b3da477fa9176063d586f472b1326858483ae3a4ed92a7b49::" providerId="AD" clId="Web-{E537878C-B74D-2E32-A55B-58B340B1B41B}" dt="2023-09-07T21:48:02.949" v="190"/>
          <ac:picMkLst>
            <pc:docMk/>
            <pc:sldMk cId="2981287132" sldId="284"/>
            <ac:picMk id="5" creationId="{9379F540-EFAC-DFF9-3ECF-610C4E96F213}"/>
          </ac:picMkLst>
        </pc:picChg>
      </pc:sldChg>
      <pc:sldChg chg="delSp modSp add replId">
        <pc:chgData name="Guest User" userId="S::urn:spo:anon#e5f1d69bba6e830b3da477fa9176063d586f472b1326858483ae3a4ed92a7b49::" providerId="AD" clId="Web-{E537878C-B74D-2E32-A55B-58B340B1B41B}" dt="2023-09-07T22:02:15.826" v="355" actId="20577"/>
        <pc:sldMkLst>
          <pc:docMk/>
          <pc:sldMk cId="332048970" sldId="285"/>
        </pc:sldMkLst>
        <pc:spChg chg="mod">
          <ac:chgData name="Guest User" userId="S::urn:spo:anon#e5f1d69bba6e830b3da477fa9176063d586f472b1326858483ae3a4ed92a7b49::" providerId="AD" clId="Web-{E537878C-B74D-2E32-A55B-58B340B1B41B}" dt="2023-09-07T22:02:15.826" v="355" actId="20577"/>
          <ac:spMkLst>
            <pc:docMk/>
            <pc:sldMk cId="332048970" sldId="285"/>
            <ac:spMk id="115" creationId="{00000000-0000-0000-0000-000000000000}"/>
          </ac:spMkLst>
        </pc:spChg>
        <pc:spChg chg="mod">
          <ac:chgData name="Guest User" userId="S::urn:spo:anon#e5f1d69bba6e830b3da477fa9176063d586f472b1326858483ae3a4ed92a7b49::" providerId="AD" clId="Web-{E537878C-B74D-2E32-A55B-58B340B1B41B}" dt="2023-09-07T21:51:23.488" v="212" actId="20577"/>
          <ac:spMkLst>
            <pc:docMk/>
            <pc:sldMk cId="332048970" sldId="285"/>
            <ac:spMk id="116" creationId="{00000000-0000-0000-0000-000000000000}"/>
          </ac:spMkLst>
        </pc:spChg>
        <pc:picChg chg="del">
          <ac:chgData name="Guest User" userId="S::urn:spo:anon#e5f1d69bba6e830b3da477fa9176063d586f472b1326858483ae3a4ed92a7b49::" providerId="AD" clId="Web-{E537878C-B74D-2E32-A55B-58B340B1B41B}" dt="2023-09-07T21:50:57.159" v="205"/>
          <ac:picMkLst>
            <pc:docMk/>
            <pc:sldMk cId="332048970" sldId="285"/>
            <ac:picMk id="2" creationId="{96128FBB-829E-CF23-08B3-78A90504D55F}"/>
          </ac:picMkLst>
        </pc:picChg>
      </pc:sldChg>
      <pc:sldChg chg="modSp add replId">
        <pc:chgData name="Guest User" userId="S::urn:spo:anon#e5f1d69bba6e830b3da477fa9176063d586f472b1326858483ae3a4ed92a7b49::" providerId="AD" clId="Web-{E537878C-B74D-2E32-A55B-58B340B1B41B}" dt="2023-09-07T22:02:44.046" v="357" actId="20577"/>
        <pc:sldMkLst>
          <pc:docMk/>
          <pc:sldMk cId="2078447779" sldId="286"/>
        </pc:sldMkLst>
        <pc:spChg chg="mod">
          <ac:chgData name="Guest User" userId="S::urn:spo:anon#e5f1d69bba6e830b3da477fa9176063d586f472b1326858483ae3a4ed92a7b49::" providerId="AD" clId="Web-{E537878C-B74D-2E32-A55B-58B340B1B41B}" dt="2023-09-07T21:58:46.521" v="316" actId="20577"/>
          <ac:spMkLst>
            <pc:docMk/>
            <pc:sldMk cId="2078447779" sldId="286"/>
            <ac:spMk id="115" creationId="{00000000-0000-0000-0000-000000000000}"/>
          </ac:spMkLst>
        </pc:spChg>
        <pc:spChg chg="mod">
          <ac:chgData name="Guest User" userId="S::urn:spo:anon#e5f1d69bba6e830b3da477fa9176063d586f472b1326858483ae3a4ed92a7b49::" providerId="AD" clId="Web-{E537878C-B74D-2E32-A55B-58B340B1B41B}" dt="2023-09-07T22:02:44.046" v="357" actId="20577"/>
          <ac:spMkLst>
            <pc:docMk/>
            <pc:sldMk cId="2078447779" sldId="286"/>
            <ac:spMk id="116" creationId="{00000000-0000-0000-0000-000000000000}"/>
          </ac:spMkLst>
        </pc:spChg>
      </pc:sldChg>
      <pc:sldChg chg="modSp add replId">
        <pc:chgData name="Guest User" userId="S::urn:spo:anon#e5f1d69bba6e830b3da477fa9176063d586f472b1326858483ae3a4ed92a7b49::" providerId="AD" clId="Web-{E537878C-B74D-2E32-A55B-58B340B1B41B}" dt="2023-09-07T22:01:50.403" v="351" actId="20577"/>
        <pc:sldMkLst>
          <pc:docMk/>
          <pc:sldMk cId="2082067250" sldId="287"/>
        </pc:sldMkLst>
        <pc:spChg chg="mod">
          <ac:chgData name="Guest User" userId="S::urn:spo:anon#e5f1d69bba6e830b3da477fa9176063d586f472b1326858483ae3a4ed92a7b49::" providerId="AD" clId="Web-{E537878C-B74D-2E32-A55B-58B340B1B41B}" dt="2023-09-07T21:59:45.726" v="327" actId="20577"/>
          <ac:spMkLst>
            <pc:docMk/>
            <pc:sldMk cId="2082067250" sldId="287"/>
            <ac:spMk id="115" creationId="{00000000-0000-0000-0000-000000000000}"/>
          </ac:spMkLst>
        </pc:spChg>
        <pc:spChg chg="mod">
          <ac:chgData name="Guest User" userId="S::urn:spo:anon#e5f1d69bba6e830b3da477fa9176063d586f472b1326858483ae3a4ed92a7b49::" providerId="AD" clId="Web-{E537878C-B74D-2E32-A55B-58B340B1B41B}" dt="2023-09-07T22:01:50.403" v="351" actId="20577"/>
          <ac:spMkLst>
            <pc:docMk/>
            <pc:sldMk cId="2082067250" sldId="287"/>
            <ac:spMk id="116" creationId="{00000000-0000-0000-0000-000000000000}"/>
          </ac:spMkLst>
        </pc:spChg>
      </pc:sldChg>
    </pc:docChg>
  </pc:docChgLst>
  <pc:docChgLst>
    <pc:chgData name="Christopher Soran" userId="7cb0f6d7-a7f2-46f2-9367-9660ffd42908" providerId="ADAL" clId="{9E0A2428-2245-44E0-8A0A-CB690F98F97F}"/>
    <pc:docChg chg="delSld modSld">
      <pc:chgData name="Christopher Soran" userId="7cb0f6d7-a7f2-46f2-9367-9660ffd42908" providerId="ADAL" clId="{9E0A2428-2245-44E0-8A0A-CB690F98F97F}" dt="2023-12-12T19:50:07.542" v="44" actId="47"/>
      <pc:docMkLst>
        <pc:docMk/>
      </pc:docMkLst>
      <pc:sldChg chg="modSp mod">
        <pc:chgData name="Christopher Soran" userId="7cb0f6d7-a7f2-46f2-9367-9660ffd42908" providerId="ADAL" clId="{9E0A2428-2245-44E0-8A0A-CB690F98F97F}" dt="2023-12-12T19:49:49.909" v="22" actId="20577"/>
        <pc:sldMkLst>
          <pc:docMk/>
          <pc:sldMk cId="0" sldId="257"/>
        </pc:sldMkLst>
        <pc:spChg chg="mod">
          <ac:chgData name="Christopher Soran" userId="7cb0f6d7-a7f2-46f2-9367-9660ffd42908" providerId="ADAL" clId="{9E0A2428-2245-44E0-8A0A-CB690F98F97F}" dt="2023-12-12T19:49:49.909" v="22" actId="20577"/>
          <ac:spMkLst>
            <pc:docMk/>
            <pc:sldMk cId="0" sldId="257"/>
            <ac:spMk id="116" creationId="{00000000-0000-0000-0000-000000000000}"/>
          </ac:spMkLst>
        </pc:spChg>
      </pc:sldChg>
      <pc:sldChg chg="del">
        <pc:chgData name="Christopher Soran" userId="7cb0f6d7-a7f2-46f2-9367-9660ffd42908" providerId="ADAL" clId="{9E0A2428-2245-44E0-8A0A-CB690F98F97F}" dt="2023-12-12T19:50:07.542" v="44" actId="47"/>
        <pc:sldMkLst>
          <pc:docMk/>
          <pc:sldMk cId="0" sldId="265"/>
        </pc:sldMkLst>
      </pc:sldChg>
      <pc:sldChg chg="modSp mod">
        <pc:chgData name="Christopher Soran" userId="7cb0f6d7-a7f2-46f2-9367-9660ffd42908" providerId="ADAL" clId="{9E0A2428-2245-44E0-8A0A-CB690F98F97F}" dt="2023-12-12T19:49:59.413" v="43" actId="20577"/>
        <pc:sldMkLst>
          <pc:docMk/>
          <pc:sldMk cId="1562215107" sldId="276"/>
        </pc:sldMkLst>
        <pc:spChg chg="mod">
          <ac:chgData name="Christopher Soran" userId="7cb0f6d7-a7f2-46f2-9367-9660ffd42908" providerId="ADAL" clId="{9E0A2428-2245-44E0-8A0A-CB690F98F97F}" dt="2023-12-12T19:49:57.232" v="42" actId="20577"/>
          <ac:spMkLst>
            <pc:docMk/>
            <pc:sldMk cId="1562215107" sldId="276"/>
            <ac:spMk id="2" creationId="{34640306-8940-5AC1-54BF-2D4F4B19BAF2}"/>
          </ac:spMkLst>
        </pc:spChg>
        <pc:spChg chg="mod">
          <ac:chgData name="Christopher Soran" userId="7cb0f6d7-a7f2-46f2-9367-9660ffd42908" providerId="ADAL" clId="{9E0A2428-2245-44E0-8A0A-CB690F98F97F}" dt="2023-12-12T19:49:59.413" v="43" actId="20577"/>
          <ac:spMkLst>
            <pc:docMk/>
            <pc:sldMk cId="1562215107" sldId="276"/>
            <ac:spMk id="3" creationId="{099A4800-AB4F-B503-D5A7-1A6681FFC3F8}"/>
          </ac:spMkLst>
        </pc:spChg>
      </pc:sldChg>
      <pc:sldChg chg="del">
        <pc:chgData name="Christopher Soran" userId="7cb0f6d7-a7f2-46f2-9367-9660ffd42908" providerId="ADAL" clId="{9E0A2428-2245-44E0-8A0A-CB690F98F97F}" dt="2023-12-12T19:50:07.542" v="44" actId="47"/>
        <pc:sldMkLst>
          <pc:docMk/>
          <pc:sldMk cId="2693017237" sldId="277"/>
        </pc:sldMkLst>
      </pc:sldChg>
      <pc:sldChg chg="del">
        <pc:chgData name="Christopher Soran" userId="7cb0f6d7-a7f2-46f2-9367-9660ffd42908" providerId="ADAL" clId="{9E0A2428-2245-44E0-8A0A-CB690F98F97F}" dt="2023-12-12T19:50:07.542" v="44" actId="47"/>
        <pc:sldMkLst>
          <pc:docMk/>
          <pc:sldMk cId="688807457" sldId="278"/>
        </pc:sldMkLst>
      </pc:sldChg>
      <pc:sldChg chg="del">
        <pc:chgData name="Christopher Soran" userId="7cb0f6d7-a7f2-46f2-9367-9660ffd42908" providerId="ADAL" clId="{9E0A2428-2245-44E0-8A0A-CB690F98F97F}" dt="2023-12-12T19:50:07.542" v="44" actId="47"/>
        <pc:sldMkLst>
          <pc:docMk/>
          <pc:sldMk cId="2195341928" sldId="279"/>
        </pc:sldMkLst>
      </pc:sldChg>
      <pc:sldChg chg="del">
        <pc:chgData name="Christopher Soran" userId="7cb0f6d7-a7f2-46f2-9367-9660ffd42908" providerId="ADAL" clId="{9E0A2428-2245-44E0-8A0A-CB690F98F97F}" dt="2023-12-12T19:50:07.542" v="44" actId="47"/>
        <pc:sldMkLst>
          <pc:docMk/>
          <pc:sldMk cId="2454308683" sldId="280"/>
        </pc:sldMkLst>
      </pc:sldChg>
    </pc:docChg>
  </pc:docChgLst>
  <pc:docChgLst>
    <pc:chgData name="Christopher Soran" userId="7cb0f6d7-a7f2-46f2-9367-9660ffd42908" providerId="ADAL" clId="{CF68417B-7A2D-4F78-9D17-736FD5FF45FB}"/>
    <pc:docChg chg="modSld">
      <pc:chgData name="Christopher Soran" userId="7cb0f6d7-a7f2-46f2-9367-9660ffd42908" providerId="ADAL" clId="{CF68417B-7A2D-4F78-9D17-736FD5FF45FB}" dt="2024-01-05T23:49:34.538" v="7" actId="2711"/>
      <pc:docMkLst>
        <pc:docMk/>
      </pc:docMkLst>
      <pc:sldChg chg="modSp mod">
        <pc:chgData name="Christopher Soran" userId="7cb0f6d7-a7f2-46f2-9367-9660ffd42908" providerId="ADAL" clId="{CF68417B-7A2D-4F78-9D17-736FD5FF45FB}" dt="2024-01-05T23:48:00.347" v="0" actId="2711"/>
        <pc:sldMkLst>
          <pc:docMk/>
          <pc:sldMk cId="1562215107" sldId="276"/>
        </pc:sldMkLst>
        <pc:spChg chg="mod">
          <ac:chgData name="Christopher Soran" userId="7cb0f6d7-a7f2-46f2-9367-9660ffd42908" providerId="ADAL" clId="{CF68417B-7A2D-4F78-9D17-736FD5FF45FB}" dt="2024-01-05T23:48:00.347" v="0" actId="2711"/>
          <ac:spMkLst>
            <pc:docMk/>
            <pc:sldMk cId="1562215107" sldId="276"/>
            <ac:spMk id="3" creationId="{099A4800-AB4F-B503-D5A7-1A6681FFC3F8}"/>
          </ac:spMkLst>
        </pc:spChg>
      </pc:sldChg>
      <pc:sldChg chg="modSp mod">
        <pc:chgData name="Christopher Soran" userId="7cb0f6d7-a7f2-46f2-9367-9660ffd42908" providerId="ADAL" clId="{CF68417B-7A2D-4F78-9D17-736FD5FF45FB}" dt="2024-01-05T23:49:18.424" v="6" actId="20577"/>
        <pc:sldMkLst>
          <pc:docMk/>
          <pc:sldMk cId="938362383" sldId="278"/>
        </pc:sldMkLst>
        <pc:spChg chg="mod">
          <ac:chgData name="Christopher Soran" userId="7cb0f6d7-a7f2-46f2-9367-9660ffd42908" providerId="ADAL" clId="{CF68417B-7A2D-4F78-9D17-736FD5FF45FB}" dt="2024-01-05T23:49:18.424" v="6" actId="20577"/>
          <ac:spMkLst>
            <pc:docMk/>
            <pc:sldMk cId="938362383" sldId="278"/>
            <ac:spMk id="3" creationId="{CCDE4514-5C0A-8604-04C7-BD51112E4C80}"/>
          </ac:spMkLst>
        </pc:spChg>
      </pc:sldChg>
      <pc:sldChg chg="modSp mod">
        <pc:chgData name="Christopher Soran" userId="7cb0f6d7-a7f2-46f2-9367-9660ffd42908" providerId="ADAL" clId="{CF68417B-7A2D-4F78-9D17-736FD5FF45FB}" dt="2024-01-05T23:49:34.538" v="7" actId="2711"/>
        <pc:sldMkLst>
          <pc:docMk/>
          <pc:sldMk cId="1827546742" sldId="279"/>
        </pc:sldMkLst>
        <pc:spChg chg="mod">
          <ac:chgData name="Christopher Soran" userId="7cb0f6d7-a7f2-46f2-9367-9660ffd42908" providerId="ADAL" clId="{CF68417B-7A2D-4F78-9D17-736FD5FF45FB}" dt="2024-01-05T23:49:34.538" v="7" actId="2711"/>
          <ac:spMkLst>
            <pc:docMk/>
            <pc:sldMk cId="1827546742" sldId="279"/>
            <ac:spMk id="3" creationId="{D78EB26C-802F-F61C-1296-42D11C5B390C}"/>
          </ac:spMkLst>
        </pc:spChg>
      </pc:sldChg>
    </pc:docChg>
  </pc:docChgLst>
  <pc:docChgLst>
    <pc:chgData name="Monica Olsson" userId="S::molsson@sbctc.edu::08282cd3-7f20-4477-b5da-035df4233cac" providerId="AD" clId="Web-{3A45C3AA-4095-5A9C-46BB-1F6712294E24}"/>
    <pc:docChg chg="addSld modSld">
      <pc:chgData name="Monica Olsson" userId="S::molsson@sbctc.edu::08282cd3-7f20-4477-b5da-035df4233cac" providerId="AD" clId="Web-{3A45C3AA-4095-5A9C-46BB-1F6712294E24}" dt="2023-06-27T19:17:43.349" v="360" actId="14100"/>
      <pc:docMkLst>
        <pc:docMk/>
      </pc:docMkLst>
      <pc:sldChg chg="modSp">
        <pc:chgData name="Monica Olsson" userId="S::molsson@sbctc.edu::08282cd3-7f20-4477-b5da-035df4233cac" providerId="AD" clId="Web-{3A45C3AA-4095-5A9C-46BB-1F6712294E24}" dt="2023-06-27T18:54:17.648" v="0" actId="1076"/>
        <pc:sldMkLst>
          <pc:docMk/>
          <pc:sldMk cId="0" sldId="258"/>
        </pc:sldMkLst>
        <pc:spChg chg="mod">
          <ac:chgData name="Monica Olsson" userId="S::molsson@sbctc.edu::08282cd3-7f20-4477-b5da-035df4233cac" providerId="AD" clId="Web-{3A45C3AA-4095-5A9C-46BB-1F6712294E24}" dt="2023-06-27T18:54:17.648" v="0" actId="1076"/>
          <ac:spMkLst>
            <pc:docMk/>
            <pc:sldMk cId="0" sldId="258"/>
            <ac:spMk id="124" creationId="{00000000-0000-0000-0000-000000000000}"/>
          </ac:spMkLst>
        </pc:spChg>
      </pc:sldChg>
      <pc:sldChg chg="modSp new">
        <pc:chgData name="Monica Olsson" userId="S::molsson@sbctc.edu::08282cd3-7f20-4477-b5da-035df4233cac" providerId="AD" clId="Web-{3A45C3AA-4095-5A9C-46BB-1F6712294E24}" dt="2023-06-27T19:17:43.349" v="360" actId="14100"/>
        <pc:sldMkLst>
          <pc:docMk/>
          <pc:sldMk cId="3215995640" sldId="287"/>
        </pc:sldMkLst>
        <pc:spChg chg="mod">
          <ac:chgData name="Monica Olsson" userId="S::molsson@sbctc.edu::08282cd3-7f20-4477-b5da-035df4233cac" providerId="AD" clId="Web-{3A45C3AA-4095-5A9C-46BB-1F6712294E24}" dt="2023-06-27T19:05:46.271" v="6" actId="20577"/>
          <ac:spMkLst>
            <pc:docMk/>
            <pc:sldMk cId="3215995640" sldId="287"/>
            <ac:spMk id="2" creationId="{C4EECB8C-CBBA-7614-3D36-AF4D987FD14F}"/>
          </ac:spMkLst>
        </pc:spChg>
        <pc:spChg chg="mod">
          <ac:chgData name="Monica Olsson" userId="S::molsson@sbctc.edu::08282cd3-7f20-4477-b5da-035df4233cac" providerId="AD" clId="Web-{3A45C3AA-4095-5A9C-46BB-1F6712294E24}" dt="2023-06-27T19:17:43.349" v="360" actId="14100"/>
          <ac:spMkLst>
            <pc:docMk/>
            <pc:sldMk cId="3215995640" sldId="287"/>
            <ac:spMk id="3" creationId="{5D5DA69B-6402-662D-F16B-2BC9DABC2FDC}"/>
          </ac:spMkLst>
        </pc:spChg>
      </pc:sldChg>
      <pc:sldChg chg="modSp new">
        <pc:chgData name="Monica Olsson" userId="S::molsson@sbctc.edu::08282cd3-7f20-4477-b5da-035df4233cac" providerId="AD" clId="Web-{3A45C3AA-4095-5A9C-46BB-1F6712294E24}" dt="2023-06-27T19:17:07.770" v="349" actId="20577"/>
        <pc:sldMkLst>
          <pc:docMk/>
          <pc:sldMk cId="3708684409" sldId="288"/>
        </pc:sldMkLst>
        <pc:spChg chg="mod">
          <ac:chgData name="Monica Olsson" userId="S::molsson@sbctc.edu::08282cd3-7f20-4477-b5da-035df4233cac" providerId="AD" clId="Web-{3A45C3AA-4095-5A9C-46BB-1F6712294E24}" dt="2023-06-27T19:10:50.003" v="167" actId="20577"/>
          <ac:spMkLst>
            <pc:docMk/>
            <pc:sldMk cId="3708684409" sldId="288"/>
            <ac:spMk id="2" creationId="{AAC29017-08A1-745B-32F8-A9A03FB3E495}"/>
          </ac:spMkLst>
        </pc:spChg>
        <pc:spChg chg="mod">
          <ac:chgData name="Monica Olsson" userId="S::molsson@sbctc.edu::08282cd3-7f20-4477-b5da-035df4233cac" providerId="AD" clId="Web-{3A45C3AA-4095-5A9C-46BB-1F6712294E24}" dt="2023-06-27T19:17:07.770" v="349" actId="20577"/>
          <ac:spMkLst>
            <pc:docMk/>
            <pc:sldMk cId="3708684409" sldId="288"/>
            <ac:spMk id="3" creationId="{7CEBEC64-BAE8-951D-400F-D0273C3BCEBE}"/>
          </ac:spMkLst>
        </pc:spChg>
      </pc:sldChg>
    </pc:docChg>
  </pc:docChgLst>
  <pc:docChgLst>
    <pc:chgData name="Christopher Soran" userId="7cb0f6d7-a7f2-46f2-9367-9660ffd42908" providerId="ADAL" clId="{03373AD8-B5F4-41A5-9246-2D11053941F0}"/>
    <pc:docChg chg="custSel addSld delSld modSld">
      <pc:chgData name="Christopher Soran" userId="7cb0f6d7-a7f2-46f2-9367-9660ffd42908" providerId="ADAL" clId="{03373AD8-B5F4-41A5-9246-2D11053941F0}" dt="2023-09-08T16:02:35.593" v="343" actId="1076"/>
      <pc:docMkLst>
        <pc:docMk/>
      </pc:docMkLst>
      <pc:sldChg chg="modSp mod">
        <pc:chgData name="Christopher Soran" userId="7cb0f6d7-a7f2-46f2-9367-9660ffd42908" providerId="ADAL" clId="{03373AD8-B5F4-41A5-9246-2D11053941F0}" dt="2023-08-29T16:44:20.770" v="15" actId="20577"/>
        <pc:sldMkLst>
          <pc:docMk/>
          <pc:sldMk cId="0" sldId="256"/>
        </pc:sldMkLst>
        <pc:spChg chg="mod">
          <ac:chgData name="Christopher Soran" userId="7cb0f6d7-a7f2-46f2-9367-9660ffd42908" providerId="ADAL" clId="{03373AD8-B5F4-41A5-9246-2D11053941F0}" dt="2023-08-29T16:44:20.770" v="15" actId="20577"/>
          <ac:spMkLst>
            <pc:docMk/>
            <pc:sldMk cId="0" sldId="256"/>
            <ac:spMk id="109" creationId="{00000000-0000-0000-0000-000000000000}"/>
          </ac:spMkLst>
        </pc:spChg>
      </pc:sldChg>
      <pc:sldChg chg="modSp mod">
        <pc:chgData name="Christopher Soran" userId="7cb0f6d7-a7f2-46f2-9367-9660ffd42908" providerId="ADAL" clId="{03373AD8-B5F4-41A5-9246-2D11053941F0}" dt="2023-08-29T16:44:28.322" v="16" actId="6549"/>
        <pc:sldMkLst>
          <pc:docMk/>
          <pc:sldMk cId="0" sldId="257"/>
        </pc:sldMkLst>
        <pc:spChg chg="mod">
          <ac:chgData name="Christopher Soran" userId="7cb0f6d7-a7f2-46f2-9367-9660ffd42908" providerId="ADAL" clId="{03373AD8-B5F4-41A5-9246-2D11053941F0}" dt="2023-08-29T16:44:28.322" v="16" actId="6549"/>
          <ac:spMkLst>
            <pc:docMk/>
            <pc:sldMk cId="0" sldId="257"/>
            <ac:spMk id="116" creationId="{00000000-0000-0000-0000-000000000000}"/>
          </ac:spMkLst>
        </pc:spChg>
      </pc:sldChg>
      <pc:sldChg chg="modSp mod">
        <pc:chgData name="Christopher Soran" userId="7cb0f6d7-a7f2-46f2-9367-9660ffd42908" providerId="ADAL" clId="{03373AD8-B5F4-41A5-9246-2D11053941F0}" dt="2023-08-29T16:44:52.912" v="27" actId="20577"/>
        <pc:sldMkLst>
          <pc:docMk/>
          <pc:sldMk cId="0" sldId="268"/>
        </pc:sldMkLst>
        <pc:spChg chg="mod">
          <ac:chgData name="Christopher Soran" userId="7cb0f6d7-a7f2-46f2-9367-9660ffd42908" providerId="ADAL" clId="{03373AD8-B5F4-41A5-9246-2D11053941F0}" dt="2023-08-29T16:44:52.912" v="27" actId="20577"/>
          <ac:spMkLst>
            <pc:docMk/>
            <pc:sldMk cId="0" sldId="268"/>
            <ac:spMk id="201" creationId="{00000000-0000-0000-0000-000000000000}"/>
          </ac:spMkLst>
        </pc:spChg>
      </pc:sldChg>
      <pc:sldChg chg="modSp mod">
        <pc:chgData name="Christopher Soran" userId="7cb0f6d7-a7f2-46f2-9367-9660ffd42908" providerId="ADAL" clId="{03373AD8-B5F4-41A5-9246-2D11053941F0}" dt="2023-09-08T16:02:35.593" v="343" actId="1076"/>
        <pc:sldMkLst>
          <pc:docMk/>
          <pc:sldMk cId="2690180083" sldId="283"/>
        </pc:sldMkLst>
        <pc:spChg chg="mod">
          <ac:chgData name="Christopher Soran" userId="7cb0f6d7-a7f2-46f2-9367-9660ffd42908" providerId="ADAL" clId="{03373AD8-B5F4-41A5-9246-2D11053941F0}" dt="2023-09-08T16:02:33.034" v="342" actId="1076"/>
          <ac:spMkLst>
            <pc:docMk/>
            <pc:sldMk cId="2690180083" sldId="283"/>
            <ac:spMk id="116" creationId="{00000000-0000-0000-0000-000000000000}"/>
          </ac:spMkLst>
        </pc:spChg>
        <pc:picChg chg="mod">
          <ac:chgData name="Christopher Soran" userId="7cb0f6d7-a7f2-46f2-9367-9660ffd42908" providerId="ADAL" clId="{03373AD8-B5F4-41A5-9246-2D11053941F0}" dt="2023-09-08T16:02:28.400" v="341" actId="1076"/>
          <ac:picMkLst>
            <pc:docMk/>
            <pc:sldMk cId="2690180083" sldId="283"/>
            <ac:picMk id="4" creationId="{5FF60363-CF30-C78A-06B3-494B9F063CC8}"/>
          </ac:picMkLst>
        </pc:picChg>
        <pc:picChg chg="mod">
          <ac:chgData name="Christopher Soran" userId="7cb0f6d7-a7f2-46f2-9367-9660ffd42908" providerId="ADAL" clId="{03373AD8-B5F4-41A5-9246-2D11053941F0}" dt="2023-09-08T16:02:35.593" v="343" actId="1076"/>
          <ac:picMkLst>
            <pc:docMk/>
            <pc:sldMk cId="2690180083" sldId="283"/>
            <ac:picMk id="5" creationId="{9379F540-EFAC-DFF9-3ECF-610C4E96F213}"/>
          </ac:picMkLst>
        </pc:picChg>
      </pc:sldChg>
      <pc:sldChg chg="del">
        <pc:chgData name="Christopher Soran" userId="7cb0f6d7-a7f2-46f2-9367-9660ffd42908" providerId="ADAL" clId="{03373AD8-B5F4-41A5-9246-2D11053941F0}" dt="2023-08-29T16:44:37.398" v="17" actId="47"/>
        <pc:sldMkLst>
          <pc:docMk/>
          <pc:sldMk cId="3215995640" sldId="287"/>
        </pc:sldMkLst>
      </pc:sldChg>
      <pc:sldChg chg="addSp modSp new mod">
        <pc:chgData name="Christopher Soran" userId="7cb0f6d7-a7f2-46f2-9367-9660ffd42908" providerId="ADAL" clId="{03373AD8-B5F4-41A5-9246-2D11053941F0}" dt="2023-09-07T22:58:33.426" v="339" actId="1076"/>
        <pc:sldMkLst>
          <pc:docMk/>
          <pc:sldMk cId="3268856585" sldId="288"/>
        </pc:sldMkLst>
        <pc:spChg chg="mod">
          <ac:chgData name="Christopher Soran" userId="7cb0f6d7-a7f2-46f2-9367-9660ffd42908" providerId="ADAL" clId="{03373AD8-B5F4-41A5-9246-2D11053941F0}" dt="2023-09-07T22:56:53.211" v="93" actId="20577"/>
          <ac:spMkLst>
            <pc:docMk/>
            <pc:sldMk cId="3268856585" sldId="288"/>
            <ac:spMk id="2" creationId="{447A6FA2-B456-3220-6400-C980FF0B4EAE}"/>
          </ac:spMkLst>
        </pc:spChg>
        <pc:spChg chg="mod">
          <ac:chgData name="Christopher Soran" userId="7cb0f6d7-a7f2-46f2-9367-9660ffd42908" providerId="ADAL" clId="{03373AD8-B5F4-41A5-9246-2D11053941F0}" dt="2023-09-07T22:58:31.212" v="338" actId="20577"/>
          <ac:spMkLst>
            <pc:docMk/>
            <pc:sldMk cId="3268856585" sldId="288"/>
            <ac:spMk id="3" creationId="{181F7D07-550A-C919-6E5C-FF9F6108FE02}"/>
          </ac:spMkLst>
        </pc:spChg>
        <pc:picChg chg="add mod">
          <ac:chgData name="Christopher Soran" userId="7cb0f6d7-a7f2-46f2-9367-9660ffd42908" providerId="ADAL" clId="{03373AD8-B5F4-41A5-9246-2D11053941F0}" dt="2023-09-07T22:58:33.426" v="339" actId="1076"/>
          <ac:picMkLst>
            <pc:docMk/>
            <pc:sldMk cId="3268856585" sldId="288"/>
            <ac:picMk id="6" creationId="{9FEFE6B5-B88C-912C-1923-12189493E1BE}"/>
          </ac:picMkLst>
        </pc:picChg>
      </pc:sldChg>
      <pc:sldChg chg="del">
        <pc:chgData name="Christopher Soran" userId="7cb0f6d7-a7f2-46f2-9367-9660ffd42908" providerId="ADAL" clId="{03373AD8-B5F4-41A5-9246-2D11053941F0}" dt="2023-08-29T16:44:37.398" v="17" actId="47"/>
        <pc:sldMkLst>
          <pc:docMk/>
          <pc:sldMk cId="4091577227" sldId="289"/>
        </pc:sldMkLst>
      </pc:sldChg>
      <pc:sldChg chg="del">
        <pc:chgData name="Christopher Soran" userId="7cb0f6d7-a7f2-46f2-9367-9660ffd42908" providerId="ADAL" clId="{03373AD8-B5F4-41A5-9246-2D11053941F0}" dt="2023-08-29T16:44:37.398" v="17" actId="47"/>
        <pc:sldMkLst>
          <pc:docMk/>
          <pc:sldMk cId="365763761" sldId="290"/>
        </pc:sldMkLst>
      </pc:sldChg>
    </pc:docChg>
  </pc:docChgLst>
  <pc:docChgLst>
    <pc:chgData name="Christopher" userId="7cb0f6d7-a7f2-46f2-9367-9660ffd42908" providerId="ADAL" clId="{CF68417B-7A2D-4F78-9D17-736FD5FF45FB}"/>
    <pc:docChg chg="custSel addSld delSld modSld">
      <pc:chgData name="Christopher" userId="7cb0f6d7-a7f2-46f2-9367-9660ffd42908" providerId="ADAL" clId="{CF68417B-7A2D-4F78-9D17-736FD5FF45FB}" dt="2024-01-05T22:14:20.675" v="905" actId="962"/>
      <pc:docMkLst>
        <pc:docMk/>
      </pc:docMkLst>
      <pc:sldChg chg="modSp mod">
        <pc:chgData name="Christopher" userId="7cb0f6d7-a7f2-46f2-9367-9660ffd42908" providerId="ADAL" clId="{CF68417B-7A2D-4F78-9D17-736FD5FF45FB}" dt="2024-01-05T21:20:27.477" v="18" actId="20577"/>
        <pc:sldMkLst>
          <pc:docMk/>
          <pc:sldMk cId="0" sldId="256"/>
        </pc:sldMkLst>
        <pc:spChg chg="mod">
          <ac:chgData name="Christopher" userId="7cb0f6d7-a7f2-46f2-9367-9660ffd42908" providerId="ADAL" clId="{CF68417B-7A2D-4F78-9D17-736FD5FF45FB}" dt="2024-01-05T21:20:27.477" v="18" actId="20577"/>
          <ac:spMkLst>
            <pc:docMk/>
            <pc:sldMk cId="0" sldId="256"/>
            <ac:spMk id="109" creationId="{00000000-0000-0000-0000-000000000000}"/>
          </ac:spMkLst>
        </pc:spChg>
      </pc:sldChg>
      <pc:sldChg chg="modSp mod">
        <pc:chgData name="Christopher" userId="7cb0f6d7-a7f2-46f2-9367-9660ffd42908" providerId="ADAL" clId="{CF68417B-7A2D-4F78-9D17-736FD5FF45FB}" dt="2024-01-05T22:11:07.925" v="649" actId="20577"/>
        <pc:sldMkLst>
          <pc:docMk/>
          <pc:sldMk cId="0" sldId="257"/>
        </pc:sldMkLst>
        <pc:spChg chg="mod">
          <ac:chgData name="Christopher" userId="7cb0f6d7-a7f2-46f2-9367-9660ffd42908" providerId="ADAL" clId="{CF68417B-7A2D-4F78-9D17-736FD5FF45FB}" dt="2024-01-05T22:11:07.925" v="649" actId="20577"/>
          <ac:spMkLst>
            <pc:docMk/>
            <pc:sldMk cId="0" sldId="257"/>
            <ac:spMk id="116" creationId="{00000000-0000-0000-0000-000000000000}"/>
          </ac:spMkLst>
        </pc:spChg>
      </pc:sldChg>
      <pc:sldChg chg="modSp mod">
        <pc:chgData name="Christopher" userId="7cb0f6d7-a7f2-46f2-9367-9660ffd42908" providerId="ADAL" clId="{CF68417B-7A2D-4F78-9D17-736FD5FF45FB}" dt="2024-01-05T21:24:12.381" v="29" actId="20577"/>
        <pc:sldMkLst>
          <pc:docMk/>
          <pc:sldMk cId="0" sldId="268"/>
        </pc:sldMkLst>
        <pc:spChg chg="mod">
          <ac:chgData name="Christopher" userId="7cb0f6d7-a7f2-46f2-9367-9660ffd42908" providerId="ADAL" clId="{CF68417B-7A2D-4F78-9D17-736FD5FF45FB}" dt="2024-01-05T21:24:12.381" v="29" actId="20577"/>
          <ac:spMkLst>
            <pc:docMk/>
            <pc:sldMk cId="0" sldId="268"/>
            <ac:spMk id="201" creationId="{00000000-0000-0000-0000-000000000000}"/>
          </ac:spMkLst>
        </pc:spChg>
      </pc:sldChg>
      <pc:sldChg chg="addSp delSp modSp mod">
        <pc:chgData name="Christopher" userId="7cb0f6d7-a7f2-46f2-9367-9660ffd42908" providerId="ADAL" clId="{CF68417B-7A2D-4F78-9D17-736FD5FF45FB}" dt="2024-01-05T22:06:32.245" v="410" actId="962"/>
        <pc:sldMkLst>
          <pc:docMk/>
          <pc:sldMk cId="1562215107" sldId="276"/>
        </pc:sldMkLst>
        <pc:spChg chg="mod">
          <ac:chgData name="Christopher" userId="7cb0f6d7-a7f2-46f2-9367-9660ffd42908" providerId="ADAL" clId="{CF68417B-7A2D-4F78-9D17-736FD5FF45FB}" dt="2024-01-05T22:05:13.017" v="73" actId="20577"/>
          <ac:spMkLst>
            <pc:docMk/>
            <pc:sldMk cId="1562215107" sldId="276"/>
            <ac:spMk id="3" creationId="{099A4800-AB4F-B503-D5A7-1A6681FFC3F8}"/>
          </ac:spMkLst>
        </pc:spChg>
        <pc:picChg chg="add del mod">
          <ac:chgData name="Christopher" userId="7cb0f6d7-a7f2-46f2-9367-9660ffd42908" providerId="ADAL" clId="{CF68417B-7A2D-4F78-9D17-736FD5FF45FB}" dt="2024-01-05T22:02:49.685" v="34" actId="478"/>
          <ac:picMkLst>
            <pc:docMk/>
            <pc:sldMk cId="1562215107" sldId="276"/>
            <ac:picMk id="6" creationId="{C85AF14B-BDAA-1C5E-12FA-5292B68F38C6}"/>
          </ac:picMkLst>
        </pc:picChg>
        <pc:picChg chg="add mod">
          <ac:chgData name="Christopher" userId="7cb0f6d7-a7f2-46f2-9367-9660ffd42908" providerId="ADAL" clId="{CF68417B-7A2D-4F78-9D17-736FD5FF45FB}" dt="2024-01-05T22:06:32.245" v="410" actId="962"/>
          <ac:picMkLst>
            <pc:docMk/>
            <pc:sldMk cId="1562215107" sldId="276"/>
            <ac:picMk id="7" creationId="{6E7726EC-CC71-C552-6F94-CC56AD2B66DD}"/>
          </ac:picMkLst>
        </pc:picChg>
      </pc:sldChg>
      <pc:sldChg chg="addSp delSp modSp new del mod">
        <pc:chgData name="Christopher" userId="7cb0f6d7-a7f2-46f2-9367-9660ffd42908" providerId="ADAL" clId="{CF68417B-7A2D-4F78-9D17-736FD5FF45FB}" dt="2024-01-05T22:05:01.582" v="67" actId="47"/>
        <pc:sldMkLst>
          <pc:docMk/>
          <pc:sldMk cId="1780911047" sldId="277"/>
        </pc:sldMkLst>
        <pc:picChg chg="add del mod">
          <ac:chgData name="Christopher" userId="7cb0f6d7-a7f2-46f2-9367-9660ffd42908" providerId="ADAL" clId="{CF68417B-7A2D-4F78-9D17-736FD5FF45FB}" dt="2024-01-05T22:04:53.600" v="63" actId="21"/>
          <ac:picMkLst>
            <pc:docMk/>
            <pc:sldMk cId="1780911047" sldId="277"/>
            <ac:picMk id="6" creationId="{50DE9E1E-845F-2F21-5BC9-6EA39E596F46}"/>
          </ac:picMkLst>
        </pc:picChg>
      </pc:sldChg>
      <pc:sldChg chg="modSp new mod">
        <pc:chgData name="Christopher" userId="7cb0f6d7-a7f2-46f2-9367-9660ffd42908" providerId="ADAL" clId="{CF68417B-7A2D-4F78-9D17-736FD5FF45FB}" dt="2024-01-05T22:10:26.283" v="644" actId="20577"/>
        <pc:sldMkLst>
          <pc:docMk/>
          <pc:sldMk cId="938362383" sldId="278"/>
        </pc:sldMkLst>
        <pc:spChg chg="mod">
          <ac:chgData name="Christopher" userId="7cb0f6d7-a7f2-46f2-9367-9660ffd42908" providerId="ADAL" clId="{CF68417B-7A2D-4F78-9D17-736FD5FF45FB}" dt="2024-01-05T22:05:49.624" v="106"/>
          <ac:spMkLst>
            <pc:docMk/>
            <pc:sldMk cId="938362383" sldId="278"/>
            <ac:spMk id="2" creationId="{27D802F9-CAE9-C10F-FE66-46808AD55D73}"/>
          </ac:spMkLst>
        </pc:spChg>
        <pc:spChg chg="mod">
          <ac:chgData name="Christopher" userId="7cb0f6d7-a7f2-46f2-9367-9660ffd42908" providerId="ADAL" clId="{CF68417B-7A2D-4F78-9D17-736FD5FF45FB}" dt="2024-01-05T22:10:26.283" v="644" actId="20577"/>
          <ac:spMkLst>
            <pc:docMk/>
            <pc:sldMk cId="938362383" sldId="278"/>
            <ac:spMk id="3" creationId="{CCDE4514-5C0A-8604-04C7-BD51112E4C80}"/>
          </ac:spMkLst>
        </pc:spChg>
      </pc:sldChg>
      <pc:sldChg chg="addSp modSp new mod">
        <pc:chgData name="Christopher" userId="7cb0f6d7-a7f2-46f2-9367-9660ffd42908" providerId="ADAL" clId="{CF68417B-7A2D-4F78-9D17-736FD5FF45FB}" dt="2024-01-05T22:08:35.889" v="637" actId="962"/>
        <pc:sldMkLst>
          <pc:docMk/>
          <pc:sldMk cId="1827546742" sldId="279"/>
        </pc:sldMkLst>
        <pc:spChg chg="mod">
          <ac:chgData name="Christopher" userId="7cb0f6d7-a7f2-46f2-9367-9660ffd42908" providerId="ADAL" clId="{CF68417B-7A2D-4F78-9D17-736FD5FF45FB}" dt="2024-01-05T22:07:58.509" v="431" actId="1076"/>
          <ac:spMkLst>
            <pc:docMk/>
            <pc:sldMk cId="1827546742" sldId="279"/>
            <ac:spMk id="2" creationId="{1D943889-BDDF-E124-45BA-DBA29D0FCEE5}"/>
          </ac:spMkLst>
        </pc:spChg>
        <pc:spChg chg="mod">
          <ac:chgData name="Christopher" userId="7cb0f6d7-a7f2-46f2-9367-9660ffd42908" providerId="ADAL" clId="{CF68417B-7A2D-4F78-9D17-736FD5FF45FB}" dt="2024-01-05T22:08:00.499" v="432" actId="1076"/>
          <ac:spMkLst>
            <pc:docMk/>
            <pc:sldMk cId="1827546742" sldId="279"/>
            <ac:spMk id="3" creationId="{D78EB26C-802F-F61C-1296-42D11C5B390C}"/>
          </ac:spMkLst>
        </pc:spChg>
        <pc:picChg chg="add mod">
          <ac:chgData name="Christopher" userId="7cb0f6d7-a7f2-46f2-9367-9660ffd42908" providerId="ADAL" clId="{CF68417B-7A2D-4F78-9D17-736FD5FF45FB}" dt="2024-01-05T22:08:35.889" v="637" actId="962"/>
          <ac:picMkLst>
            <pc:docMk/>
            <pc:sldMk cId="1827546742" sldId="279"/>
            <ac:picMk id="6" creationId="{6AA9673F-3A3D-FC2F-41F1-83FEC5C369A3}"/>
          </ac:picMkLst>
        </pc:picChg>
      </pc:sldChg>
      <pc:sldChg chg="addSp modSp new mod">
        <pc:chgData name="Christopher" userId="7cb0f6d7-a7f2-46f2-9367-9660ffd42908" providerId="ADAL" clId="{CF68417B-7A2D-4F78-9D17-736FD5FF45FB}" dt="2024-01-05T22:14:20.675" v="905" actId="962"/>
        <pc:sldMkLst>
          <pc:docMk/>
          <pc:sldMk cId="3903298157" sldId="280"/>
        </pc:sldMkLst>
        <pc:spChg chg="mod">
          <ac:chgData name="Christopher" userId="7cb0f6d7-a7f2-46f2-9367-9660ffd42908" providerId="ADAL" clId="{CF68417B-7A2D-4F78-9D17-736FD5FF45FB}" dt="2024-01-05T22:11:21.403" v="662" actId="20577"/>
          <ac:spMkLst>
            <pc:docMk/>
            <pc:sldMk cId="3903298157" sldId="280"/>
            <ac:spMk id="2" creationId="{38EBCE6D-39A1-BC89-EC4D-CC7B74BFC1CF}"/>
          </ac:spMkLst>
        </pc:spChg>
        <pc:picChg chg="add mod">
          <ac:chgData name="Christopher" userId="7cb0f6d7-a7f2-46f2-9367-9660ffd42908" providerId="ADAL" clId="{CF68417B-7A2D-4F78-9D17-736FD5FF45FB}" dt="2024-01-05T22:14:20.675" v="905" actId="962"/>
          <ac:picMkLst>
            <pc:docMk/>
            <pc:sldMk cId="3903298157" sldId="280"/>
            <ac:picMk id="6" creationId="{08DE9246-2077-70EF-99F4-C5AE776E5B0C}"/>
          </ac:picMkLst>
        </pc:picChg>
      </pc:sldChg>
    </pc:docChg>
  </pc:docChgLst>
  <pc:docChgLst>
    <pc:chgData name="Christopher Soran" userId="S::csoran@sbctc.edu::7cb0f6d7-a7f2-46f2-9367-9660ffd42908" providerId="AD" clId="Web-{9E7611B5-7FF8-D111-9F48-46B1FDEF3D06}"/>
    <pc:docChg chg="addSld delSld modSld">
      <pc:chgData name="Christopher Soran" userId="S::csoran@sbctc.edu::7cb0f6d7-a7f2-46f2-9367-9660ffd42908" providerId="AD" clId="Web-{9E7611B5-7FF8-D111-9F48-46B1FDEF3D06}" dt="2023-06-28T22:57:49.527" v="189" actId="20577"/>
      <pc:docMkLst>
        <pc:docMk/>
      </pc:docMkLst>
      <pc:sldChg chg="modSp">
        <pc:chgData name="Christopher Soran" userId="S::csoran@sbctc.edu::7cb0f6d7-a7f2-46f2-9367-9660ffd42908" providerId="AD" clId="Web-{9E7611B5-7FF8-D111-9F48-46B1FDEF3D06}" dt="2023-06-28T20:53:15.429" v="13" actId="20577"/>
        <pc:sldMkLst>
          <pc:docMk/>
          <pc:sldMk cId="0" sldId="257"/>
        </pc:sldMkLst>
        <pc:spChg chg="mod">
          <ac:chgData name="Christopher Soran" userId="S::csoran@sbctc.edu::7cb0f6d7-a7f2-46f2-9367-9660ffd42908" providerId="AD" clId="Web-{9E7611B5-7FF8-D111-9F48-46B1FDEF3D06}" dt="2023-06-28T20:53:15.429" v="13" actId="20577"/>
          <ac:spMkLst>
            <pc:docMk/>
            <pc:sldMk cId="0" sldId="257"/>
            <ac:spMk id="116" creationId="{00000000-0000-0000-0000-000000000000}"/>
          </ac:spMkLst>
        </pc:spChg>
      </pc:sldChg>
      <pc:sldChg chg="del">
        <pc:chgData name="Christopher Soran" userId="S::csoran@sbctc.edu::7cb0f6d7-a7f2-46f2-9367-9660ffd42908" providerId="AD" clId="Web-{9E7611B5-7FF8-D111-9F48-46B1FDEF3D06}" dt="2023-06-28T20:51:15.159" v="11"/>
        <pc:sldMkLst>
          <pc:docMk/>
          <pc:sldMk cId="0" sldId="258"/>
        </pc:sldMkLst>
      </pc:sldChg>
      <pc:sldChg chg="del">
        <pc:chgData name="Christopher Soran" userId="S::csoran@sbctc.edu::7cb0f6d7-a7f2-46f2-9367-9660ffd42908" providerId="AD" clId="Web-{9E7611B5-7FF8-D111-9F48-46B1FDEF3D06}" dt="2023-06-28T20:51:15.159" v="10"/>
        <pc:sldMkLst>
          <pc:docMk/>
          <pc:sldMk cId="0" sldId="259"/>
        </pc:sldMkLst>
      </pc:sldChg>
      <pc:sldChg chg="del">
        <pc:chgData name="Christopher Soran" userId="S::csoran@sbctc.edu::7cb0f6d7-a7f2-46f2-9367-9660ffd42908" providerId="AD" clId="Web-{9E7611B5-7FF8-D111-9F48-46B1FDEF3D06}" dt="2023-06-28T20:51:15.143" v="9"/>
        <pc:sldMkLst>
          <pc:docMk/>
          <pc:sldMk cId="0" sldId="260"/>
        </pc:sldMkLst>
      </pc:sldChg>
      <pc:sldChg chg="del">
        <pc:chgData name="Christopher Soran" userId="S::csoran@sbctc.edu::7cb0f6d7-a7f2-46f2-9367-9660ffd42908" providerId="AD" clId="Web-{9E7611B5-7FF8-D111-9F48-46B1FDEF3D06}" dt="2023-06-28T20:51:15.143" v="8"/>
        <pc:sldMkLst>
          <pc:docMk/>
          <pc:sldMk cId="0" sldId="261"/>
        </pc:sldMkLst>
      </pc:sldChg>
      <pc:sldChg chg="del">
        <pc:chgData name="Christopher Soran" userId="S::csoran@sbctc.edu::7cb0f6d7-a7f2-46f2-9367-9660ffd42908" providerId="AD" clId="Web-{9E7611B5-7FF8-D111-9F48-46B1FDEF3D06}" dt="2023-06-28T20:51:15.143" v="0"/>
        <pc:sldMkLst>
          <pc:docMk/>
          <pc:sldMk cId="0" sldId="264"/>
        </pc:sldMkLst>
      </pc:sldChg>
      <pc:sldChg chg="modSp">
        <pc:chgData name="Christopher Soran" userId="S::csoran@sbctc.edu::7cb0f6d7-a7f2-46f2-9367-9660ffd42908" providerId="AD" clId="Web-{9E7611B5-7FF8-D111-9F48-46B1FDEF3D06}" dt="2023-06-28T20:54:05.588" v="17" actId="20577"/>
        <pc:sldMkLst>
          <pc:docMk/>
          <pc:sldMk cId="0" sldId="268"/>
        </pc:sldMkLst>
        <pc:spChg chg="mod">
          <ac:chgData name="Christopher Soran" userId="S::csoran@sbctc.edu::7cb0f6d7-a7f2-46f2-9367-9660ffd42908" providerId="AD" clId="Web-{9E7611B5-7FF8-D111-9F48-46B1FDEF3D06}" dt="2023-06-28T20:54:05.588" v="17" actId="20577"/>
          <ac:spMkLst>
            <pc:docMk/>
            <pc:sldMk cId="0" sldId="268"/>
            <ac:spMk id="201" creationId="{00000000-0000-0000-0000-000000000000}"/>
          </ac:spMkLst>
        </pc:spChg>
      </pc:sldChg>
      <pc:sldChg chg="modSp">
        <pc:chgData name="Christopher Soran" userId="S::csoran@sbctc.edu::7cb0f6d7-a7f2-46f2-9367-9660ffd42908" providerId="AD" clId="Web-{9E7611B5-7FF8-D111-9F48-46B1FDEF3D06}" dt="2023-06-28T21:19:03.022" v="134" actId="20577"/>
        <pc:sldMkLst>
          <pc:docMk/>
          <pc:sldMk cId="0" sldId="270"/>
        </pc:sldMkLst>
        <pc:spChg chg="mod">
          <ac:chgData name="Christopher Soran" userId="S::csoran@sbctc.edu::7cb0f6d7-a7f2-46f2-9367-9660ffd42908" providerId="AD" clId="Web-{9E7611B5-7FF8-D111-9F48-46B1FDEF3D06}" dt="2023-06-28T21:19:03.022" v="134" actId="20577"/>
          <ac:spMkLst>
            <pc:docMk/>
            <pc:sldMk cId="0" sldId="270"/>
            <ac:spMk id="216" creationId="{00000000-0000-0000-0000-000000000000}"/>
          </ac:spMkLst>
        </pc:spChg>
      </pc:sldChg>
      <pc:sldChg chg="modSp">
        <pc:chgData name="Christopher Soran" userId="S::csoran@sbctc.edu::7cb0f6d7-a7f2-46f2-9367-9660ffd42908" providerId="AD" clId="Web-{9E7611B5-7FF8-D111-9F48-46B1FDEF3D06}" dt="2023-06-28T22:57:49.527" v="189" actId="20577"/>
        <pc:sldMkLst>
          <pc:docMk/>
          <pc:sldMk cId="0" sldId="271"/>
        </pc:sldMkLst>
        <pc:spChg chg="mod">
          <ac:chgData name="Christopher Soran" userId="S::csoran@sbctc.edu::7cb0f6d7-a7f2-46f2-9367-9660ffd42908" providerId="AD" clId="Web-{9E7611B5-7FF8-D111-9F48-46B1FDEF3D06}" dt="2023-06-28T22:57:49.527" v="189" actId="20577"/>
          <ac:spMkLst>
            <pc:docMk/>
            <pc:sldMk cId="0" sldId="271"/>
            <ac:spMk id="223" creationId="{00000000-0000-0000-0000-000000000000}"/>
          </ac:spMkLst>
        </pc:spChg>
      </pc:sldChg>
      <pc:sldChg chg="del">
        <pc:chgData name="Christopher Soran" userId="S::csoran@sbctc.edu::7cb0f6d7-a7f2-46f2-9367-9660ffd42908" providerId="AD" clId="Web-{9E7611B5-7FF8-D111-9F48-46B1FDEF3D06}" dt="2023-06-28T20:51:15.143" v="1"/>
        <pc:sldMkLst>
          <pc:docMk/>
          <pc:sldMk cId="399605386" sldId="277"/>
        </pc:sldMkLst>
      </pc:sldChg>
      <pc:sldChg chg="del">
        <pc:chgData name="Christopher Soran" userId="S::csoran@sbctc.edu::7cb0f6d7-a7f2-46f2-9367-9660ffd42908" providerId="AD" clId="Web-{9E7611B5-7FF8-D111-9F48-46B1FDEF3D06}" dt="2023-06-28T20:51:15.143" v="3"/>
        <pc:sldMkLst>
          <pc:docMk/>
          <pc:sldMk cId="2926962288" sldId="278"/>
        </pc:sldMkLst>
      </pc:sldChg>
      <pc:sldChg chg="del">
        <pc:chgData name="Christopher Soran" userId="S::csoran@sbctc.edu::7cb0f6d7-a7f2-46f2-9367-9660ffd42908" providerId="AD" clId="Web-{9E7611B5-7FF8-D111-9F48-46B1FDEF3D06}" dt="2023-06-28T20:51:15.143" v="4"/>
        <pc:sldMkLst>
          <pc:docMk/>
          <pc:sldMk cId="2864603249" sldId="279"/>
        </pc:sldMkLst>
      </pc:sldChg>
      <pc:sldChg chg="del">
        <pc:chgData name="Christopher Soran" userId="S::csoran@sbctc.edu::7cb0f6d7-a7f2-46f2-9367-9660ffd42908" providerId="AD" clId="Web-{9E7611B5-7FF8-D111-9F48-46B1FDEF3D06}" dt="2023-06-28T20:51:15.143" v="6"/>
        <pc:sldMkLst>
          <pc:docMk/>
          <pc:sldMk cId="2571270146" sldId="280"/>
        </pc:sldMkLst>
      </pc:sldChg>
      <pc:sldChg chg="del">
        <pc:chgData name="Christopher Soran" userId="S::csoran@sbctc.edu::7cb0f6d7-a7f2-46f2-9367-9660ffd42908" providerId="AD" clId="Web-{9E7611B5-7FF8-D111-9F48-46B1FDEF3D06}" dt="2023-06-28T20:51:15.143" v="7"/>
        <pc:sldMkLst>
          <pc:docMk/>
          <pc:sldMk cId="2699786917" sldId="281"/>
        </pc:sldMkLst>
      </pc:sldChg>
      <pc:sldChg chg="del">
        <pc:chgData name="Christopher Soran" userId="S::csoran@sbctc.edu::7cb0f6d7-a7f2-46f2-9367-9660ffd42908" providerId="AD" clId="Web-{9E7611B5-7FF8-D111-9F48-46B1FDEF3D06}" dt="2023-06-28T20:51:15.143" v="2"/>
        <pc:sldMkLst>
          <pc:docMk/>
          <pc:sldMk cId="1310023116" sldId="285"/>
        </pc:sldMkLst>
      </pc:sldChg>
      <pc:sldChg chg="del">
        <pc:chgData name="Christopher Soran" userId="S::csoran@sbctc.edu::7cb0f6d7-a7f2-46f2-9367-9660ffd42908" providerId="AD" clId="Web-{9E7611B5-7FF8-D111-9F48-46B1FDEF3D06}" dt="2023-06-28T20:51:15.143" v="5"/>
        <pc:sldMkLst>
          <pc:docMk/>
          <pc:sldMk cId="1181154285" sldId="286"/>
        </pc:sldMkLst>
      </pc:sldChg>
      <pc:sldChg chg="modSp new">
        <pc:chgData name="Christopher Soran" userId="S::csoran@sbctc.edu::7cb0f6d7-a7f2-46f2-9367-9660ffd42908" providerId="AD" clId="Web-{9E7611B5-7FF8-D111-9F48-46B1FDEF3D06}" dt="2023-06-28T21:13:09.289" v="36" actId="20577"/>
        <pc:sldMkLst>
          <pc:docMk/>
          <pc:sldMk cId="3788168597" sldId="289"/>
        </pc:sldMkLst>
        <pc:spChg chg="mod">
          <ac:chgData name="Christopher Soran" userId="S::csoran@sbctc.edu::7cb0f6d7-a7f2-46f2-9367-9660ffd42908" providerId="AD" clId="Web-{9E7611B5-7FF8-D111-9F48-46B1FDEF3D06}" dt="2023-06-28T21:12:05.474" v="34" actId="20577"/>
          <ac:spMkLst>
            <pc:docMk/>
            <pc:sldMk cId="3788168597" sldId="289"/>
            <ac:spMk id="2" creationId="{E587C562-DEB1-71AF-3C57-D320F0F0D762}"/>
          </ac:spMkLst>
        </pc:spChg>
        <pc:spChg chg="mod">
          <ac:chgData name="Christopher Soran" userId="S::csoran@sbctc.edu::7cb0f6d7-a7f2-46f2-9367-9660ffd42908" providerId="AD" clId="Web-{9E7611B5-7FF8-D111-9F48-46B1FDEF3D06}" dt="2023-06-28T21:13:09.289" v="36" actId="20577"/>
          <ac:spMkLst>
            <pc:docMk/>
            <pc:sldMk cId="3788168597" sldId="289"/>
            <ac:spMk id="3" creationId="{0381836A-3BE9-C51C-AD29-50CC4829214C}"/>
          </ac:spMkLst>
        </pc:spChg>
      </pc:sldChg>
    </pc:docChg>
  </pc:docChgLst>
  <pc:docChgLst>
    <pc:chgData name="Guest User" userId="S::urn:spo:anon#e5f1d69bba6e830b3da477fa9176063d586f472b1326858483ae3a4ed92a7b49::" providerId="AD" clId="Web-{9D0939A9-EF52-92C5-8254-4F97E45848BC}"/>
    <pc:docChg chg="modSld">
      <pc:chgData name="Guest User" userId="S::urn:spo:anon#e5f1d69bba6e830b3da477fa9176063d586f472b1326858483ae3a4ed92a7b49::" providerId="AD" clId="Web-{9D0939A9-EF52-92C5-8254-4F97E45848BC}" dt="2023-09-07T22:33:14.244" v="7" actId="20577"/>
      <pc:docMkLst>
        <pc:docMk/>
      </pc:docMkLst>
      <pc:sldChg chg="modSp">
        <pc:chgData name="Guest User" userId="S::urn:spo:anon#e5f1d69bba6e830b3da477fa9176063d586f472b1326858483ae3a4ed92a7b49::" providerId="AD" clId="Web-{9D0939A9-EF52-92C5-8254-4F97E45848BC}" dt="2023-09-07T22:33:14.244" v="7" actId="20577"/>
        <pc:sldMkLst>
          <pc:docMk/>
          <pc:sldMk cId="2082067250" sldId="287"/>
        </pc:sldMkLst>
        <pc:spChg chg="mod">
          <ac:chgData name="Guest User" userId="S::urn:spo:anon#e5f1d69bba6e830b3da477fa9176063d586f472b1326858483ae3a4ed92a7b49::" providerId="AD" clId="Web-{9D0939A9-EF52-92C5-8254-4F97E45848BC}" dt="2023-09-07T22:33:14.244" v="7" actId="20577"/>
          <ac:spMkLst>
            <pc:docMk/>
            <pc:sldMk cId="2082067250" sldId="287"/>
            <ac:spMk id="116" creationId="{00000000-0000-0000-0000-000000000000}"/>
          </ac:spMkLst>
        </pc:spChg>
      </pc:sldChg>
    </pc:docChg>
  </pc:docChgLst>
  <pc:docChgLst>
    <pc:chgData name="Christopher Soran" userId="7cb0f6d7-a7f2-46f2-9367-9660ffd42908" providerId="ADAL" clId="{07769292-C6E2-4F3D-BCAF-C4414BA6E047}"/>
    <pc:docChg chg="delSld modSld">
      <pc:chgData name="Christopher Soran" userId="7cb0f6d7-a7f2-46f2-9367-9660ffd42908" providerId="ADAL" clId="{07769292-C6E2-4F3D-BCAF-C4414BA6E047}" dt="2023-06-09T21:16:19.472" v="5" actId="20577"/>
      <pc:docMkLst>
        <pc:docMk/>
      </pc:docMkLst>
      <pc:sldChg chg="modSp mod">
        <pc:chgData name="Christopher Soran" userId="7cb0f6d7-a7f2-46f2-9367-9660ffd42908" providerId="ADAL" clId="{07769292-C6E2-4F3D-BCAF-C4414BA6E047}" dt="2023-06-09T21:12:51.983" v="3" actId="20577"/>
        <pc:sldMkLst>
          <pc:docMk/>
          <pc:sldMk cId="0" sldId="258"/>
        </pc:sldMkLst>
        <pc:spChg chg="mod">
          <ac:chgData name="Christopher Soran" userId="7cb0f6d7-a7f2-46f2-9367-9660ffd42908" providerId="ADAL" clId="{07769292-C6E2-4F3D-BCAF-C4414BA6E047}" dt="2023-06-09T21:12:51.983" v="3" actId="20577"/>
          <ac:spMkLst>
            <pc:docMk/>
            <pc:sldMk cId="0" sldId="258"/>
            <ac:spMk id="124" creationId="{00000000-0000-0000-0000-000000000000}"/>
          </ac:spMkLst>
        </pc:spChg>
      </pc:sldChg>
      <pc:sldChg chg="del">
        <pc:chgData name="Christopher Soran" userId="7cb0f6d7-a7f2-46f2-9367-9660ffd42908" providerId="ADAL" clId="{07769292-C6E2-4F3D-BCAF-C4414BA6E047}" dt="2023-06-09T21:13:10.411" v="4" actId="2696"/>
        <pc:sldMkLst>
          <pc:docMk/>
          <pc:sldMk cId="0" sldId="262"/>
        </pc:sldMkLst>
      </pc:sldChg>
      <pc:sldChg chg="del">
        <pc:chgData name="Christopher Soran" userId="7cb0f6d7-a7f2-46f2-9367-9660ffd42908" providerId="ADAL" clId="{07769292-C6E2-4F3D-BCAF-C4414BA6E047}" dt="2023-06-09T21:13:10.411" v="4" actId="2696"/>
        <pc:sldMkLst>
          <pc:docMk/>
          <pc:sldMk cId="0" sldId="263"/>
        </pc:sldMkLst>
      </pc:sldChg>
      <pc:sldChg chg="modSp mod">
        <pc:chgData name="Christopher Soran" userId="7cb0f6d7-a7f2-46f2-9367-9660ffd42908" providerId="ADAL" clId="{07769292-C6E2-4F3D-BCAF-C4414BA6E047}" dt="2023-06-09T21:16:19.472" v="5" actId="20577"/>
        <pc:sldMkLst>
          <pc:docMk/>
          <pc:sldMk cId="1310023116" sldId="285"/>
        </pc:sldMkLst>
        <pc:spChg chg="mod">
          <ac:chgData name="Christopher Soran" userId="7cb0f6d7-a7f2-46f2-9367-9660ffd42908" providerId="ADAL" clId="{07769292-C6E2-4F3D-BCAF-C4414BA6E047}" dt="2023-06-09T21:16:19.472" v="5" actId="20577"/>
          <ac:spMkLst>
            <pc:docMk/>
            <pc:sldMk cId="1310023116" sldId="285"/>
            <ac:spMk id="147" creationId="{00000000-0000-0000-0000-000000000000}"/>
          </ac:spMkLst>
        </pc:spChg>
      </pc:sldChg>
    </pc:docChg>
  </pc:docChgLst>
  <pc:docChgLst>
    <pc:chgData name="Christopher Soran" userId="7cb0f6d7-a7f2-46f2-9367-9660ffd42908" providerId="ADAL" clId="{65C493FA-D9FC-499C-8AC4-120DA36A06C2}"/>
    <pc:docChg chg="addSld delSld modSld sldOrd">
      <pc:chgData name="Christopher Soran" userId="7cb0f6d7-a7f2-46f2-9367-9660ffd42908" providerId="ADAL" clId="{65C493FA-D9FC-499C-8AC4-120DA36A06C2}" dt="2023-08-08T17:59:49.953" v="428"/>
      <pc:docMkLst>
        <pc:docMk/>
      </pc:docMkLst>
      <pc:sldChg chg="modSp mod">
        <pc:chgData name="Christopher Soran" userId="7cb0f6d7-a7f2-46f2-9367-9660ffd42908" providerId="ADAL" clId="{65C493FA-D9FC-499C-8AC4-120DA36A06C2}" dt="2023-08-02T19:43:49.111" v="13" actId="20577"/>
        <pc:sldMkLst>
          <pc:docMk/>
          <pc:sldMk cId="0" sldId="256"/>
        </pc:sldMkLst>
        <pc:spChg chg="mod">
          <ac:chgData name="Christopher Soran" userId="7cb0f6d7-a7f2-46f2-9367-9660ffd42908" providerId="ADAL" clId="{65C493FA-D9FC-499C-8AC4-120DA36A06C2}" dt="2023-08-02T19:43:49.111" v="13" actId="20577"/>
          <ac:spMkLst>
            <pc:docMk/>
            <pc:sldMk cId="0" sldId="256"/>
            <ac:spMk id="109" creationId="{00000000-0000-0000-0000-000000000000}"/>
          </ac:spMkLst>
        </pc:spChg>
      </pc:sldChg>
      <pc:sldChg chg="modSp mod">
        <pc:chgData name="Christopher Soran" userId="7cb0f6d7-a7f2-46f2-9367-9660ffd42908" providerId="ADAL" clId="{65C493FA-D9FC-499C-8AC4-120DA36A06C2}" dt="2023-08-08T17:59:46.021" v="426" actId="20577"/>
        <pc:sldMkLst>
          <pc:docMk/>
          <pc:sldMk cId="0" sldId="257"/>
        </pc:sldMkLst>
        <pc:spChg chg="mod">
          <ac:chgData name="Christopher Soran" userId="7cb0f6d7-a7f2-46f2-9367-9660ffd42908" providerId="ADAL" clId="{65C493FA-D9FC-499C-8AC4-120DA36A06C2}" dt="2023-08-08T17:59:46.021" v="426" actId="20577"/>
          <ac:spMkLst>
            <pc:docMk/>
            <pc:sldMk cId="0" sldId="257"/>
            <ac:spMk id="116" creationId="{00000000-0000-0000-0000-000000000000}"/>
          </ac:spMkLst>
        </pc:spChg>
      </pc:sldChg>
      <pc:sldChg chg="modSp mod">
        <pc:chgData name="Christopher Soran" userId="7cb0f6d7-a7f2-46f2-9367-9660ffd42908" providerId="ADAL" clId="{65C493FA-D9FC-499C-8AC4-120DA36A06C2}" dt="2023-08-03T20:48:32.343" v="235" actId="20577"/>
        <pc:sldMkLst>
          <pc:docMk/>
          <pc:sldMk cId="0" sldId="268"/>
        </pc:sldMkLst>
        <pc:spChg chg="mod">
          <ac:chgData name="Christopher Soran" userId="7cb0f6d7-a7f2-46f2-9367-9660ffd42908" providerId="ADAL" clId="{65C493FA-D9FC-499C-8AC4-120DA36A06C2}" dt="2023-08-03T20:48:32.343" v="235" actId="20577"/>
          <ac:spMkLst>
            <pc:docMk/>
            <pc:sldMk cId="0" sldId="268"/>
            <ac:spMk id="201" creationId="{00000000-0000-0000-0000-000000000000}"/>
          </ac:spMkLst>
        </pc:spChg>
      </pc:sldChg>
      <pc:sldChg chg="modSp mod ord">
        <pc:chgData name="Christopher Soran" userId="7cb0f6d7-a7f2-46f2-9367-9660ffd42908" providerId="ADAL" clId="{65C493FA-D9FC-499C-8AC4-120DA36A06C2}" dt="2023-08-04T17:25:54.031" v="394"/>
        <pc:sldMkLst>
          <pc:docMk/>
          <pc:sldMk cId="3215995640" sldId="287"/>
        </pc:sldMkLst>
        <pc:spChg chg="mod">
          <ac:chgData name="Christopher Soran" userId="7cb0f6d7-a7f2-46f2-9367-9660ffd42908" providerId="ADAL" clId="{65C493FA-D9FC-499C-8AC4-120DA36A06C2}" dt="2023-08-04T17:25:54.031" v="394"/>
          <ac:spMkLst>
            <pc:docMk/>
            <pc:sldMk cId="3215995640" sldId="287"/>
            <ac:spMk id="3" creationId="{5D5DA69B-6402-662D-F16B-2BC9DABC2FDC}"/>
          </ac:spMkLst>
        </pc:spChg>
      </pc:sldChg>
      <pc:sldChg chg="del">
        <pc:chgData name="Christopher Soran" userId="7cb0f6d7-a7f2-46f2-9367-9660ffd42908" providerId="ADAL" clId="{65C493FA-D9FC-499C-8AC4-120DA36A06C2}" dt="2023-08-07T23:23:37.032" v="420" actId="2696"/>
        <pc:sldMkLst>
          <pc:docMk/>
          <pc:sldMk cId="3708684409" sldId="288"/>
        </pc:sldMkLst>
      </pc:sldChg>
      <pc:sldChg chg="del">
        <pc:chgData name="Christopher Soran" userId="7cb0f6d7-a7f2-46f2-9367-9660ffd42908" providerId="ADAL" clId="{65C493FA-D9FC-499C-8AC4-120DA36A06C2}" dt="2023-08-02T19:44:02.449" v="14" actId="47"/>
        <pc:sldMkLst>
          <pc:docMk/>
          <pc:sldMk cId="3788168597" sldId="289"/>
        </pc:sldMkLst>
      </pc:sldChg>
      <pc:sldChg chg="modSp new mod">
        <pc:chgData name="Christopher Soran" userId="7cb0f6d7-a7f2-46f2-9367-9660ffd42908" providerId="ADAL" clId="{65C493FA-D9FC-499C-8AC4-120DA36A06C2}" dt="2023-08-04T17:26:49.730" v="416" actId="20577"/>
        <pc:sldMkLst>
          <pc:docMk/>
          <pc:sldMk cId="4091577227" sldId="289"/>
        </pc:sldMkLst>
        <pc:spChg chg="mod">
          <ac:chgData name="Christopher Soran" userId="7cb0f6d7-a7f2-46f2-9367-9660ffd42908" providerId="ADAL" clId="{65C493FA-D9FC-499C-8AC4-120DA36A06C2}" dt="2023-08-02T19:46:52.166" v="44" actId="20577"/>
          <ac:spMkLst>
            <pc:docMk/>
            <pc:sldMk cId="4091577227" sldId="289"/>
            <ac:spMk id="2" creationId="{83921A3F-6093-53CC-8B60-2E30162D3FD4}"/>
          </ac:spMkLst>
        </pc:spChg>
        <pc:spChg chg="mod">
          <ac:chgData name="Christopher Soran" userId="7cb0f6d7-a7f2-46f2-9367-9660ffd42908" providerId="ADAL" clId="{65C493FA-D9FC-499C-8AC4-120DA36A06C2}" dt="2023-08-04T17:26:49.730" v="416" actId="20577"/>
          <ac:spMkLst>
            <pc:docMk/>
            <pc:sldMk cId="4091577227" sldId="289"/>
            <ac:spMk id="3" creationId="{1EE46352-7629-42D5-A61A-6ED5421E5D2A}"/>
          </ac:spMkLst>
        </pc:spChg>
      </pc:sldChg>
      <pc:sldChg chg="modSp new mod ord">
        <pc:chgData name="Christopher Soran" userId="7cb0f6d7-a7f2-46f2-9367-9660ffd42908" providerId="ADAL" clId="{65C493FA-D9FC-499C-8AC4-120DA36A06C2}" dt="2023-08-08T17:59:49.953" v="428"/>
        <pc:sldMkLst>
          <pc:docMk/>
          <pc:sldMk cId="365763761" sldId="290"/>
        </pc:sldMkLst>
        <pc:spChg chg="mod">
          <ac:chgData name="Christopher Soran" userId="7cb0f6d7-a7f2-46f2-9367-9660ffd42908" providerId="ADAL" clId="{65C493FA-D9FC-499C-8AC4-120DA36A06C2}" dt="2023-08-02T19:46:57.449" v="51" actId="20577"/>
          <ac:spMkLst>
            <pc:docMk/>
            <pc:sldMk cId="365763761" sldId="290"/>
            <ac:spMk id="2" creationId="{ED75DBD6-C27F-1A53-E2C2-B3C8D15979D9}"/>
          </ac:spMkLst>
        </pc:spChg>
        <pc:spChg chg="mod">
          <ac:chgData name="Christopher Soran" userId="7cb0f6d7-a7f2-46f2-9367-9660ffd42908" providerId="ADAL" clId="{65C493FA-D9FC-499C-8AC4-120DA36A06C2}" dt="2023-08-04T17:28:03.033" v="419" actId="20577"/>
          <ac:spMkLst>
            <pc:docMk/>
            <pc:sldMk cId="365763761" sldId="290"/>
            <ac:spMk id="3" creationId="{8985509C-88C8-D5FD-41CD-217D01329B45}"/>
          </ac:spMkLst>
        </pc:spChg>
      </pc:sldChg>
      <pc:sldChg chg="del">
        <pc:chgData name="Christopher Soran" userId="7cb0f6d7-a7f2-46f2-9367-9660ffd42908" providerId="ADAL" clId="{65C493FA-D9FC-499C-8AC4-120DA36A06C2}" dt="2023-08-02T19:44:02.449" v="14" actId="47"/>
        <pc:sldMkLst>
          <pc:docMk/>
          <pc:sldMk cId="894364907" sldId="290"/>
        </pc:sldMkLst>
      </pc:sldChg>
    </pc:docChg>
  </pc:docChgLst>
  <pc:docChgLst>
    <pc:chgData name="Christopher Soran" userId="7cb0f6d7-a7f2-46f2-9367-9660ffd42908" providerId="ADAL" clId="{1D707A38-2288-4FE9-81E8-ACBCA91A4DE4}"/>
    <pc:docChg chg="undo custSel addSld delSld modSld">
      <pc:chgData name="Christopher Soran" userId="7cb0f6d7-a7f2-46f2-9367-9660ffd42908" providerId="ADAL" clId="{1D707A38-2288-4FE9-81E8-ACBCA91A4DE4}" dt="2023-09-18T23:29:59.322" v="111" actId="20577"/>
      <pc:docMkLst>
        <pc:docMk/>
      </pc:docMkLst>
      <pc:sldChg chg="modSp mod">
        <pc:chgData name="Christopher Soran" userId="7cb0f6d7-a7f2-46f2-9367-9660ffd42908" providerId="ADAL" clId="{1D707A38-2288-4FE9-81E8-ACBCA91A4DE4}" dt="2023-09-08T23:14:45.942" v="9" actId="20577"/>
        <pc:sldMkLst>
          <pc:docMk/>
          <pc:sldMk cId="0" sldId="256"/>
        </pc:sldMkLst>
        <pc:spChg chg="mod">
          <ac:chgData name="Christopher Soran" userId="7cb0f6d7-a7f2-46f2-9367-9660ffd42908" providerId="ADAL" clId="{1D707A38-2288-4FE9-81E8-ACBCA91A4DE4}" dt="2023-09-08T23:14:45.942" v="9" actId="20577"/>
          <ac:spMkLst>
            <pc:docMk/>
            <pc:sldMk cId="0" sldId="256"/>
            <ac:spMk id="109" creationId="{00000000-0000-0000-0000-000000000000}"/>
          </ac:spMkLst>
        </pc:spChg>
      </pc:sldChg>
      <pc:sldChg chg="modSp mod">
        <pc:chgData name="Christopher Soran" userId="7cb0f6d7-a7f2-46f2-9367-9660ffd42908" providerId="ADAL" clId="{1D707A38-2288-4FE9-81E8-ACBCA91A4DE4}" dt="2023-09-08T23:15:29.968" v="24" actId="6549"/>
        <pc:sldMkLst>
          <pc:docMk/>
          <pc:sldMk cId="0" sldId="257"/>
        </pc:sldMkLst>
        <pc:spChg chg="mod">
          <ac:chgData name="Christopher Soran" userId="7cb0f6d7-a7f2-46f2-9367-9660ffd42908" providerId="ADAL" clId="{1D707A38-2288-4FE9-81E8-ACBCA91A4DE4}" dt="2023-09-08T23:15:29.968" v="24" actId="6549"/>
          <ac:spMkLst>
            <pc:docMk/>
            <pc:sldMk cId="0" sldId="257"/>
            <ac:spMk id="116" creationId="{00000000-0000-0000-0000-000000000000}"/>
          </ac:spMkLst>
        </pc:spChg>
      </pc:sldChg>
      <pc:sldChg chg="modSp mod">
        <pc:chgData name="Christopher Soran" userId="7cb0f6d7-a7f2-46f2-9367-9660ffd42908" providerId="ADAL" clId="{1D707A38-2288-4FE9-81E8-ACBCA91A4DE4}" dt="2023-09-08T23:15:13.099" v="22" actId="20577"/>
        <pc:sldMkLst>
          <pc:docMk/>
          <pc:sldMk cId="0" sldId="268"/>
        </pc:sldMkLst>
        <pc:spChg chg="mod">
          <ac:chgData name="Christopher Soran" userId="7cb0f6d7-a7f2-46f2-9367-9660ffd42908" providerId="ADAL" clId="{1D707A38-2288-4FE9-81E8-ACBCA91A4DE4}" dt="2023-09-08T23:15:13.099" v="22" actId="20577"/>
          <ac:spMkLst>
            <pc:docMk/>
            <pc:sldMk cId="0" sldId="268"/>
            <ac:spMk id="201" creationId="{00000000-0000-0000-0000-000000000000}"/>
          </ac:spMkLst>
        </pc:spChg>
      </pc:sldChg>
      <pc:sldChg chg="modSp mod">
        <pc:chgData name="Christopher Soran" userId="7cb0f6d7-a7f2-46f2-9367-9660ffd42908" providerId="ADAL" clId="{1D707A38-2288-4FE9-81E8-ACBCA91A4DE4}" dt="2023-09-18T23:15:18.481" v="96" actId="21"/>
        <pc:sldMkLst>
          <pc:docMk/>
          <pc:sldMk cId="0" sldId="270"/>
        </pc:sldMkLst>
        <pc:spChg chg="mod">
          <ac:chgData name="Christopher Soran" userId="7cb0f6d7-a7f2-46f2-9367-9660ffd42908" providerId="ADAL" clId="{1D707A38-2288-4FE9-81E8-ACBCA91A4DE4}" dt="2023-09-18T23:15:18.481" v="96" actId="21"/>
          <ac:spMkLst>
            <pc:docMk/>
            <pc:sldMk cId="0" sldId="270"/>
            <ac:spMk id="216" creationId="{00000000-0000-0000-0000-000000000000}"/>
          </ac:spMkLst>
        </pc:spChg>
      </pc:sldChg>
      <pc:sldChg chg="modSp mod">
        <pc:chgData name="Christopher Soran" userId="7cb0f6d7-a7f2-46f2-9367-9660ffd42908" providerId="ADAL" clId="{1D707A38-2288-4FE9-81E8-ACBCA91A4DE4}" dt="2023-09-18T23:16:35.001" v="97" actId="6549"/>
        <pc:sldMkLst>
          <pc:docMk/>
          <pc:sldMk cId="0" sldId="271"/>
        </pc:sldMkLst>
        <pc:spChg chg="mod">
          <ac:chgData name="Christopher Soran" userId="7cb0f6d7-a7f2-46f2-9367-9660ffd42908" providerId="ADAL" clId="{1D707A38-2288-4FE9-81E8-ACBCA91A4DE4}" dt="2023-09-18T23:16:35.001" v="97" actId="6549"/>
          <ac:spMkLst>
            <pc:docMk/>
            <pc:sldMk cId="0" sldId="271"/>
            <ac:spMk id="223" creationId="{00000000-0000-0000-0000-000000000000}"/>
          </ac:spMkLst>
        </pc:spChg>
      </pc:sldChg>
      <pc:sldChg chg="modSp new mod">
        <pc:chgData name="Christopher Soran" userId="7cb0f6d7-a7f2-46f2-9367-9660ffd42908" providerId="ADAL" clId="{1D707A38-2288-4FE9-81E8-ACBCA91A4DE4}" dt="2023-09-18T23:29:59.322" v="111" actId="20577"/>
        <pc:sldMkLst>
          <pc:docMk/>
          <pc:sldMk cId="580487329" sldId="276"/>
        </pc:sldMkLst>
        <pc:spChg chg="mod">
          <ac:chgData name="Christopher Soran" userId="7cb0f6d7-a7f2-46f2-9367-9660ffd42908" providerId="ADAL" clId="{1D707A38-2288-4FE9-81E8-ACBCA91A4DE4}" dt="2023-09-18T23:24:51.424" v="103"/>
          <ac:spMkLst>
            <pc:docMk/>
            <pc:sldMk cId="580487329" sldId="276"/>
            <ac:spMk id="2" creationId="{1297667C-FC95-0EA1-5FE9-18380AECD551}"/>
          </ac:spMkLst>
        </pc:spChg>
        <pc:spChg chg="mod">
          <ac:chgData name="Christopher Soran" userId="7cb0f6d7-a7f2-46f2-9367-9660ffd42908" providerId="ADAL" clId="{1D707A38-2288-4FE9-81E8-ACBCA91A4DE4}" dt="2023-09-18T23:29:59.322" v="111" actId="20577"/>
          <ac:spMkLst>
            <pc:docMk/>
            <pc:sldMk cId="580487329" sldId="276"/>
            <ac:spMk id="3" creationId="{B4AFFD9D-9313-E666-5B4C-BAD733FDF040}"/>
          </ac:spMkLst>
        </pc:spChg>
      </pc:sldChg>
      <pc:sldChg chg="del">
        <pc:chgData name="Christopher Soran" userId="7cb0f6d7-a7f2-46f2-9367-9660ffd42908" providerId="ADAL" clId="{1D707A38-2288-4FE9-81E8-ACBCA91A4DE4}" dt="2023-09-08T23:15:23.943" v="23" actId="47"/>
        <pc:sldMkLst>
          <pc:docMk/>
          <pc:sldMk cId="1138597769" sldId="276"/>
        </pc:sldMkLst>
      </pc:sldChg>
      <pc:sldChg chg="del">
        <pc:chgData name="Christopher Soran" userId="7cb0f6d7-a7f2-46f2-9367-9660ffd42908" providerId="ADAL" clId="{1D707A38-2288-4FE9-81E8-ACBCA91A4DE4}" dt="2023-09-08T23:15:23.943" v="23" actId="47"/>
        <pc:sldMkLst>
          <pc:docMk/>
          <pc:sldMk cId="1925828067" sldId="277"/>
        </pc:sldMkLst>
      </pc:sldChg>
      <pc:sldChg chg="del">
        <pc:chgData name="Christopher Soran" userId="7cb0f6d7-a7f2-46f2-9367-9660ffd42908" providerId="ADAL" clId="{1D707A38-2288-4FE9-81E8-ACBCA91A4DE4}" dt="2023-09-08T23:15:23.943" v="23" actId="47"/>
        <pc:sldMkLst>
          <pc:docMk/>
          <pc:sldMk cId="3367959175" sldId="278"/>
        </pc:sldMkLst>
      </pc:sldChg>
      <pc:sldChg chg="del">
        <pc:chgData name="Christopher Soran" userId="7cb0f6d7-a7f2-46f2-9367-9660ffd42908" providerId="ADAL" clId="{1D707A38-2288-4FE9-81E8-ACBCA91A4DE4}" dt="2023-09-08T23:15:23.943" v="23" actId="47"/>
        <pc:sldMkLst>
          <pc:docMk/>
          <pc:sldMk cId="217041711" sldId="279"/>
        </pc:sldMkLst>
      </pc:sldChg>
      <pc:sldChg chg="del">
        <pc:chgData name="Christopher Soran" userId="7cb0f6d7-a7f2-46f2-9367-9660ffd42908" providerId="ADAL" clId="{1D707A38-2288-4FE9-81E8-ACBCA91A4DE4}" dt="2023-09-08T23:15:23.943" v="23" actId="47"/>
        <pc:sldMkLst>
          <pc:docMk/>
          <pc:sldMk cId="2967786131" sldId="280"/>
        </pc:sldMkLst>
      </pc:sldChg>
      <pc:sldChg chg="del">
        <pc:chgData name="Christopher Soran" userId="7cb0f6d7-a7f2-46f2-9367-9660ffd42908" providerId="ADAL" clId="{1D707A38-2288-4FE9-81E8-ACBCA91A4DE4}" dt="2023-09-08T23:15:23.943" v="23" actId="47"/>
        <pc:sldMkLst>
          <pc:docMk/>
          <pc:sldMk cId="3038027688" sldId="281"/>
        </pc:sldMkLst>
      </pc:sldChg>
      <pc:sldChg chg="del">
        <pc:chgData name="Christopher Soran" userId="7cb0f6d7-a7f2-46f2-9367-9660ffd42908" providerId="ADAL" clId="{1D707A38-2288-4FE9-81E8-ACBCA91A4DE4}" dt="2023-09-08T23:15:23.943" v="23" actId="47"/>
        <pc:sldMkLst>
          <pc:docMk/>
          <pc:sldMk cId="456541567" sldId="282"/>
        </pc:sldMkLst>
      </pc:sldChg>
      <pc:sldChg chg="del">
        <pc:chgData name="Christopher Soran" userId="7cb0f6d7-a7f2-46f2-9367-9660ffd42908" providerId="ADAL" clId="{1D707A38-2288-4FE9-81E8-ACBCA91A4DE4}" dt="2023-09-08T23:15:23.943" v="23" actId="47"/>
        <pc:sldMkLst>
          <pc:docMk/>
          <pc:sldMk cId="2690180083" sldId="283"/>
        </pc:sldMkLst>
      </pc:sldChg>
      <pc:sldChg chg="del">
        <pc:chgData name="Christopher Soran" userId="7cb0f6d7-a7f2-46f2-9367-9660ffd42908" providerId="ADAL" clId="{1D707A38-2288-4FE9-81E8-ACBCA91A4DE4}" dt="2023-09-08T23:15:23.943" v="23" actId="47"/>
        <pc:sldMkLst>
          <pc:docMk/>
          <pc:sldMk cId="2981287132" sldId="284"/>
        </pc:sldMkLst>
      </pc:sldChg>
      <pc:sldChg chg="del">
        <pc:chgData name="Christopher Soran" userId="7cb0f6d7-a7f2-46f2-9367-9660ffd42908" providerId="ADAL" clId="{1D707A38-2288-4FE9-81E8-ACBCA91A4DE4}" dt="2023-09-08T23:15:23.943" v="23" actId="47"/>
        <pc:sldMkLst>
          <pc:docMk/>
          <pc:sldMk cId="332048970" sldId="285"/>
        </pc:sldMkLst>
      </pc:sldChg>
      <pc:sldChg chg="del">
        <pc:chgData name="Christopher Soran" userId="7cb0f6d7-a7f2-46f2-9367-9660ffd42908" providerId="ADAL" clId="{1D707A38-2288-4FE9-81E8-ACBCA91A4DE4}" dt="2023-09-08T23:15:23.943" v="23" actId="47"/>
        <pc:sldMkLst>
          <pc:docMk/>
          <pc:sldMk cId="2078447779" sldId="286"/>
        </pc:sldMkLst>
      </pc:sldChg>
      <pc:sldChg chg="del">
        <pc:chgData name="Christopher Soran" userId="7cb0f6d7-a7f2-46f2-9367-9660ffd42908" providerId="ADAL" clId="{1D707A38-2288-4FE9-81E8-ACBCA91A4DE4}" dt="2023-09-08T23:15:23.943" v="23" actId="47"/>
        <pc:sldMkLst>
          <pc:docMk/>
          <pc:sldMk cId="2082067250" sldId="287"/>
        </pc:sldMkLst>
      </pc:sldChg>
      <pc:sldChg chg="del">
        <pc:chgData name="Christopher Soran" userId="7cb0f6d7-a7f2-46f2-9367-9660ffd42908" providerId="ADAL" clId="{1D707A38-2288-4FE9-81E8-ACBCA91A4DE4}" dt="2023-09-08T23:15:23.943" v="23" actId="47"/>
        <pc:sldMkLst>
          <pc:docMk/>
          <pc:sldMk cId="3268856585" sldId="288"/>
        </pc:sldMkLst>
      </pc:sldChg>
    </pc:docChg>
  </pc:docChgLst>
  <pc:docChgLst>
    <pc:chgData name="Christopher Soran" userId="7cb0f6d7-a7f2-46f2-9367-9660ffd42908" providerId="ADAL" clId="{F22BDDF2-D9D4-49A0-8D55-5CEE6A33AAD0}"/>
    <pc:docChg chg="custSel addSld delSld modSld sldOrd addMainMaster">
      <pc:chgData name="Christopher Soran" userId="7cb0f6d7-a7f2-46f2-9367-9660ffd42908" providerId="ADAL" clId="{F22BDDF2-D9D4-49A0-8D55-5CEE6A33AAD0}" dt="2023-11-14T17:24:23.348" v="484" actId="20577"/>
      <pc:docMkLst>
        <pc:docMk/>
      </pc:docMkLst>
      <pc:sldChg chg="modSp mod">
        <pc:chgData name="Christopher Soran" userId="7cb0f6d7-a7f2-46f2-9367-9660ffd42908" providerId="ADAL" clId="{F22BDDF2-D9D4-49A0-8D55-5CEE6A33AAD0}" dt="2023-11-08T18:17:36.336" v="12" actId="20577"/>
        <pc:sldMkLst>
          <pc:docMk/>
          <pc:sldMk cId="0" sldId="256"/>
        </pc:sldMkLst>
        <pc:spChg chg="mod">
          <ac:chgData name="Christopher Soran" userId="7cb0f6d7-a7f2-46f2-9367-9660ffd42908" providerId="ADAL" clId="{F22BDDF2-D9D4-49A0-8D55-5CEE6A33AAD0}" dt="2023-11-08T18:17:36.336" v="12" actId="20577"/>
          <ac:spMkLst>
            <pc:docMk/>
            <pc:sldMk cId="0" sldId="256"/>
            <ac:spMk id="109" creationId="{00000000-0000-0000-0000-000000000000}"/>
          </ac:spMkLst>
        </pc:spChg>
      </pc:sldChg>
      <pc:sldChg chg="modSp mod">
        <pc:chgData name="Christopher Soran" userId="7cb0f6d7-a7f2-46f2-9367-9660ffd42908" providerId="ADAL" clId="{F22BDDF2-D9D4-49A0-8D55-5CEE6A33AAD0}" dt="2023-11-14T16:58:46.979" v="99" actId="20577"/>
        <pc:sldMkLst>
          <pc:docMk/>
          <pc:sldMk cId="0" sldId="257"/>
        </pc:sldMkLst>
        <pc:spChg chg="mod">
          <ac:chgData name="Christopher Soran" userId="7cb0f6d7-a7f2-46f2-9367-9660ffd42908" providerId="ADAL" clId="{F22BDDF2-D9D4-49A0-8D55-5CEE6A33AAD0}" dt="2023-11-14T16:58:46.979" v="99" actId="20577"/>
          <ac:spMkLst>
            <pc:docMk/>
            <pc:sldMk cId="0" sldId="257"/>
            <ac:spMk id="116" creationId="{00000000-0000-0000-0000-000000000000}"/>
          </ac:spMkLst>
        </pc:spChg>
      </pc:sldChg>
      <pc:sldChg chg="ord">
        <pc:chgData name="Christopher Soran" userId="7cb0f6d7-a7f2-46f2-9367-9660ffd42908" providerId="ADAL" clId="{F22BDDF2-D9D4-49A0-8D55-5CEE6A33AAD0}" dt="2023-11-08T19:25:18.040" v="46"/>
        <pc:sldMkLst>
          <pc:docMk/>
          <pc:sldMk cId="0" sldId="265"/>
        </pc:sldMkLst>
      </pc:sldChg>
      <pc:sldChg chg="modSp mod">
        <pc:chgData name="Christopher Soran" userId="7cb0f6d7-a7f2-46f2-9367-9660ffd42908" providerId="ADAL" clId="{F22BDDF2-D9D4-49A0-8D55-5CEE6A33AAD0}" dt="2023-11-08T18:18:15.255" v="31" actId="20577"/>
        <pc:sldMkLst>
          <pc:docMk/>
          <pc:sldMk cId="0" sldId="268"/>
        </pc:sldMkLst>
        <pc:spChg chg="mod">
          <ac:chgData name="Christopher Soran" userId="7cb0f6d7-a7f2-46f2-9367-9660ffd42908" providerId="ADAL" clId="{F22BDDF2-D9D4-49A0-8D55-5CEE6A33AAD0}" dt="2023-11-08T18:18:15.255" v="31" actId="20577"/>
          <ac:spMkLst>
            <pc:docMk/>
            <pc:sldMk cId="0" sldId="268"/>
            <ac:spMk id="201" creationId="{00000000-0000-0000-0000-000000000000}"/>
          </ac:spMkLst>
        </pc:spChg>
      </pc:sldChg>
      <pc:sldChg chg="modSp mod">
        <pc:chgData name="Christopher Soran" userId="7cb0f6d7-a7f2-46f2-9367-9660ffd42908" providerId="ADAL" clId="{F22BDDF2-D9D4-49A0-8D55-5CEE6A33AAD0}" dt="2023-11-14T17:21:43.111" v="477" actId="20577"/>
        <pc:sldMkLst>
          <pc:docMk/>
          <pc:sldMk cId="0" sldId="270"/>
        </pc:sldMkLst>
        <pc:spChg chg="mod">
          <ac:chgData name="Christopher Soran" userId="7cb0f6d7-a7f2-46f2-9367-9660ffd42908" providerId="ADAL" clId="{F22BDDF2-D9D4-49A0-8D55-5CEE6A33AAD0}" dt="2023-11-14T17:21:43.111" v="477" actId="20577"/>
          <ac:spMkLst>
            <pc:docMk/>
            <pc:sldMk cId="0" sldId="270"/>
            <ac:spMk id="216" creationId="{00000000-0000-0000-0000-000000000000}"/>
          </ac:spMkLst>
        </pc:spChg>
      </pc:sldChg>
      <pc:sldChg chg="del">
        <pc:chgData name="Christopher Soran" userId="7cb0f6d7-a7f2-46f2-9367-9660ffd42908" providerId="ADAL" clId="{F22BDDF2-D9D4-49A0-8D55-5CEE6A33AAD0}" dt="2023-11-09T21:32:26.856" v="47" actId="2696"/>
        <pc:sldMkLst>
          <pc:docMk/>
          <pc:sldMk cId="580487329" sldId="276"/>
        </pc:sldMkLst>
      </pc:sldChg>
      <pc:sldChg chg="add">
        <pc:chgData name="Christopher Soran" userId="7cb0f6d7-a7f2-46f2-9367-9660ffd42908" providerId="ADAL" clId="{F22BDDF2-D9D4-49A0-8D55-5CEE6A33AAD0}" dt="2023-11-08T19:24:42.707" v="36"/>
        <pc:sldMkLst>
          <pc:docMk/>
          <pc:sldMk cId="1373434902" sldId="277"/>
        </pc:sldMkLst>
      </pc:sldChg>
      <pc:sldChg chg="modSp add mod">
        <pc:chgData name="Christopher Soran" userId="7cb0f6d7-a7f2-46f2-9367-9660ffd42908" providerId="ADAL" clId="{F22BDDF2-D9D4-49A0-8D55-5CEE6A33AAD0}" dt="2023-11-08T19:25:06.791" v="44" actId="20577"/>
        <pc:sldMkLst>
          <pc:docMk/>
          <pc:sldMk cId="1559599583" sldId="278"/>
        </pc:sldMkLst>
        <pc:spChg chg="mod">
          <ac:chgData name="Christopher Soran" userId="7cb0f6d7-a7f2-46f2-9367-9660ffd42908" providerId="ADAL" clId="{F22BDDF2-D9D4-49A0-8D55-5CEE6A33AAD0}" dt="2023-11-08T19:25:06.791" v="44" actId="20577"/>
          <ac:spMkLst>
            <pc:docMk/>
            <pc:sldMk cId="1559599583" sldId="278"/>
            <ac:spMk id="6" creationId="{1300BB29-AF76-FD9B-F18F-87B32FB3CF28}"/>
          </ac:spMkLst>
        </pc:spChg>
        <pc:picChg chg="mod">
          <ac:chgData name="Christopher Soran" userId="7cb0f6d7-a7f2-46f2-9367-9660ffd42908" providerId="ADAL" clId="{F22BDDF2-D9D4-49A0-8D55-5CEE6A33AAD0}" dt="2023-11-08T19:24:55.640" v="39" actId="1076"/>
          <ac:picMkLst>
            <pc:docMk/>
            <pc:sldMk cId="1559599583" sldId="278"/>
            <ac:picMk id="7" creationId="{733C0751-BE05-7AA7-FF35-BA15BA669367}"/>
          </ac:picMkLst>
        </pc:picChg>
      </pc:sldChg>
      <pc:sldChg chg="modSp mod">
        <pc:chgData name="Christopher Soran" userId="7cb0f6d7-a7f2-46f2-9367-9660ffd42908" providerId="ADAL" clId="{F22BDDF2-D9D4-49A0-8D55-5CEE6A33AAD0}" dt="2023-11-14T16:50:46.386" v="55" actId="14100"/>
        <pc:sldMkLst>
          <pc:docMk/>
          <pc:sldMk cId="310355894" sldId="279"/>
        </pc:sldMkLst>
        <pc:spChg chg="mod">
          <ac:chgData name="Christopher Soran" userId="7cb0f6d7-a7f2-46f2-9367-9660ffd42908" providerId="ADAL" clId="{F22BDDF2-D9D4-49A0-8D55-5CEE6A33AAD0}" dt="2023-11-14T16:50:46.386" v="55" actId="14100"/>
          <ac:spMkLst>
            <pc:docMk/>
            <pc:sldMk cId="310355894" sldId="279"/>
            <ac:spMk id="3" creationId="{A723D3DB-EAE0-7D5B-9CA0-942B6C04152D}"/>
          </ac:spMkLst>
        </pc:spChg>
      </pc:sldChg>
      <pc:sldChg chg="modSp add mod">
        <pc:chgData name="Christopher Soran" userId="7cb0f6d7-a7f2-46f2-9367-9660ffd42908" providerId="ADAL" clId="{F22BDDF2-D9D4-49A0-8D55-5CEE6A33AAD0}" dt="2023-11-14T16:57:22.935" v="68" actId="20577"/>
        <pc:sldMkLst>
          <pc:docMk/>
          <pc:sldMk cId="580767217" sldId="281"/>
        </pc:sldMkLst>
        <pc:spChg chg="mod">
          <ac:chgData name="Christopher Soran" userId="7cb0f6d7-a7f2-46f2-9367-9660ffd42908" providerId="ADAL" clId="{F22BDDF2-D9D4-49A0-8D55-5CEE6A33AAD0}" dt="2023-11-14T16:57:22.935" v="68" actId="20577"/>
          <ac:spMkLst>
            <pc:docMk/>
            <pc:sldMk cId="580767217" sldId="281"/>
            <ac:spMk id="2" creationId="{A6BFDDC9-A321-BEF1-61B6-39C31E7ECE17}"/>
          </ac:spMkLst>
        </pc:spChg>
        <pc:spChg chg="mod">
          <ac:chgData name="Christopher Soran" userId="7cb0f6d7-a7f2-46f2-9367-9660ffd42908" providerId="ADAL" clId="{F22BDDF2-D9D4-49A0-8D55-5CEE6A33AAD0}" dt="2023-11-14T16:57:07.133" v="66" actId="20577"/>
          <ac:spMkLst>
            <pc:docMk/>
            <pc:sldMk cId="580767217" sldId="281"/>
            <ac:spMk id="3" creationId="{7B126B8A-EE9C-498F-FEF3-C71272A64D0A}"/>
          </ac:spMkLst>
        </pc:spChg>
      </pc:sldChg>
      <pc:sldChg chg="modSp mod">
        <pc:chgData name="Christopher Soran" userId="7cb0f6d7-a7f2-46f2-9367-9660ffd42908" providerId="ADAL" clId="{F22BDDF2-D9D4-49A0-8D55-5CEE6A33AAD0}" dt="2023-11-14T17:05:36.334" v="236" actId="1076"/>
        <pc:sldMkLst>
          <pc:docMk/>
          <pc:sldMk cId="3012082164" sldId="284"/>
        </pc:sldMkLst>
        <pc:spChg chg="mod">
          <ac:chgData name="Christopher Soran" userId="7cb0f6d7-a7f2-46f2-9367-9660ffd42908" providerId="ADAL" clId="{F22BDDF2-D9D4-49A0-8D55-5CEE6A33AAD0}" dt="2023-11-14T17:05:36.334" v="236" actId="1076"/>
          <ac:spMkLst>
            <pc:docMk/>
            <pc:sldMk cId="3012082164" sldId="284"/>
            <ac:spMk id="12" creationId="{928B941A-D069-DA13-4F62-7B2B4D934EA4}"/>
          </ac:spMkLst>
        </pc:spChg>
        <pc:picChg chg="mod">
          <ac:chgData name="Christopher Soran" userId="7cb0f6d7-a7f2-46f2-9367-9660ffd42908" providerId="ADAL" clId="{F22BDDF2-D9D4-49A0-8D55-5CEE6A33AAD0}" dt="2023-11-14T17:05:36.334" v="236" actId="1076"/>
          <ac:picMkLst>
            <pc:docMk/>
            <pc:sldMk cId="3012082164" sldId="284"/>
            <ac:picMk id="9" creationId="{B6C78EAE-7B99-7561-0F77-C1EDB0D1A6BE}"/>
          </ac:picMkLst>
        </pc:picChg>
      </pc:sldChg>
      <pc:sldChg chg="modSp mod">
        <pc:chgData name="Christopher Soran" userId="7cb0f6d7-a7f2-46f2-9367-9660ffd42908" providerId="ADAL" clId="{F22BDDF2-D9D4-49A0-8D55-5CEE6A33AAD0}" dt="2023-11-14T17:05:44.705" v="237" actId="1076"/>
        <pc:sldMkLst>
          <pc:docMk/>
          <pc:sldMk cId="3704019750" sldId="285"/>
        </pc:sldMkLst>
        <pc:spChg chg="mod">
          <ac:chgData name="Christopher Soran" userId="7cb0f6d7-a7f2-46f2-9367-9660ffd42908" providerId="ADAL" clId="{F22BDDF2-D9D4-49A0-8D55-5CEE6A33AAD0}" dt="2023-11-14T17:05:44.705" v="237" actId="1076"/>
          <ac:spMkLst>
            <pc:docMk/>
            <pc:sldMk cId="3704019750" sldId="285"/>
            <ac:spMk id="3" creationId="{D0E59B42-3043-633B-13DC-C01FA25110C2}"/>
          </ac:spMkLst>
        </pc:spChg>
      </pc:sldChg>
      <pc:sldChg chg="modSp mod">
        <pc:chgData name="Christopher Soran" userId="7cb0f6d7-a7f2-46f2-9367-9660ffd42908" providerId="ADAL" clId="{F22BDDF2-D9D4-49A0-8D55-5CEE6A33AAD0}" dt="2023-11-14T17:24:23.348" v="484" actId="20577"/>
        <pc:sldMkLst>
          <pc:docMk/>
          <pc:sldMk cId="2665182785" sldId="286"/>
        </pc:sldMkLst>
        <pc:spChg chg="mod">
          <ac:chgData name="Christopher Soran" userId="7cb0f6d7-a7f2-46f2-9367-9660ffd42908" providerId="ADAL" clId="{F22BDDF2-D9D4-49A0-8D55-5CEE6A33AAD0}" dt="2023-11-14T17:24:23.348" v="484" actId="20577"/>
          <ac:spMkLst>
            <pc:docMk/>
            <pc:sldMk cId="2665182785" sldId="286"/>
            <ac:spMk id="3" creationId="{04BD881E-A46F-2D2C-011B-FF44EC077EE4}"/>
          </ac:spMkLst>
        </pc:spChg>
      </pc:sldChg>
      <pc:sldChg chg="modSp new mod">
        <pc:chgData name="Christopher Soran" userId="7cb0f6d7-a7f2-46f2-9367-9660ffd42908" providerId="ADAL" clId="{F22BDDF2-D9D4-49A0-8D55-5CEE6A33AAD0}" dt="2023-11-14T17:18:49.069" v="375" actId="20577"/>
        <pc:sldMkLst>
          <pc:docMk/>
          <pc:sldMk cId="2860410738" sldId="287"/>
        </pc:sldMkLst>
        <pc:spChg chg="mod">
          <ac:chgData name="Christopher Soran" userId="7cb0f6d7-a7f2-46f2-9367-9660ffd42908" providerId="ADAL" clId="{F22BDDF2-D9D4-49A0-8D55-5CEE6A33AAD0}" dt="2023-11-14T16:58:59.526" v="106" actId="20577"/>
          <ac:spMkLst>
            <pc:docMk/>
            <pc:sldMk cId="2860410738" sldId="287"/>
            <ac:spMk id="2" creationId="{3DD59512-B598-35FB-DFA0-1AF744F8567A}"/>
          </ac:spMkLst>
        </pc:spChg>
        <pc:spChg chg="mod">
          <ac:chgData name="Christopher Soran" userId="7cb0f6d7-a7f2-46f2-9367-9660ffd42908" providerId="ADAL" clId="{F22BDDF2-D9D4-49A0-8D55-5CEE6A33AAD0}" dt="2023-11-14T17:18:49.069" v="375" actId="20577"/>
          <ac:spMkLst>
            <pc:docMk/>
            <pc:sldMk cId="2860410738" sldId="287"/>
            <ac:spMk id="3" creationId="{3438943C-E58A-258E-6197-84F75C251241}"/>
          </ac:spMkLst>
        </pc:spChg>
      </pc:sldChg>
      <pc:sldChg chg="add del">
        <pc:chgData name="Christopher Soran" userId="7cb0f6d7-a7f2-46f2-9367-9660ffd42908" providerId="ADAL" clId="{F22BDDF2-D9D4-49A0-8D55-5CEE6A33AAD0}" dt="2023-11-08T19:24:40.604" v="34" actId="47"/>
        <pc:sldMkLst>
          <pc:docMk/>
          <pc:sldMk cId="1373434902" sldId="514"/>
        </pc:sldMkLst>
      </pc:sldChg>
      <pc:sldChg chg="modSp add del mod">
        <pc:chgData name="Christopher Soran" userId="7cb0f6d7-a7f2-46f2-9367-9660ffd42908" providerId="ADAL" clId="{F22BDDF2-D9D4-49A0-8D55-5CEE6A33AAD0}" dt="2023-11-08T19:24:40.604" v="34" actId="47"/>
        <pc:sldMkLst>
          <pc:docMk/>
          <pc:sldMk cId="1559599583" sldId="516"/>
        </pc:sldMkLst>
        <pc:spChg chg="mod">
          <ac:chgData name="Christopher Soran" userId="7cb0f6d7-a7f2-46f2-9367-9660ffd42908" providerId="ADAL" clId="{F22BDDF2-D9D4-49A0-8D55-5CEE6A33AAD0}" dt="2023-11-08T19:23:59.327" v="33" actId="1076"/>
          <ac:spMkLst>
            <pc:docMk/>
            <pc:sldMk cId="1559599583" sldId="516"/>
            <ac:spMk id="6" creationId="{1300BB29-AF76-FD9B-F18F-87B32FB3CF28}"/>
          </ac:spMkLst>
        </pc:spChg>
      </pc:sldChg>
      <pc:sldMasterChg chg="add addSldLayout">
        <pc:chgData name="Christopher Soran" userId="7cb0f6d7-a7f2-46f2-9367-9660ffd42908" providerId="ADAL" clId="{F22BDDF2-D9D4-49A0-8D55-5CEE6A33AAD0}" dt="2023-11-08T19:24:42.703" v="35" actId="27028"/>
        <pc:sldMasterMkLst>
          <pc:docMk/>
          <pc:sldMasterMk cId="4232336755" sldId="2147483659"/>
        </pc:sldMasterMkLst>
        <pc:sldLayoutChg chg="add">
          <pc:chgData name="Christopher Soran" userId="7cb0f6d7-a7f2-46f2-9367-9660ffd42908" providerId="ADAL" clId="{F22BDDF2-D9D4-49A0-8D55-5CEE6A33AAD0}" dt="2023-11-08T19:24:42.703" v="35" actId="27028"/>
          <pc:sldLayoutMkLst>
            <pc:docMk/>
            <pc:sldMasterMk cId="4232336755" sldId="2147483659"/>
            <pc:sldLayoutMk cId="2801780861" sldId="2147483661"/>
          </pc:sldLayoutMkLst>
        </pc:sldLayoutChg>
      </pc:sldMasterChg>
    </pc:docChg>
  </pc:docChgLst>
  <pc:docChgLst>
    <pc:chgData name="Guest User" userId="S::urn:spo:anon#50ff7eeb36733ab57a0ef24b647218caf899a4245da26e17f0bc59c579aceaad::" providerId="AD" clId="Web-{05FB387F-F5BD-F8CC-AB31-DC64EC465CB0}"/>
    <pc:docChg chg="sldOrd">
      <pc:chgData name="Guest User" userId="S::urn:spo:anon#50ff7eeb36733ab57a0ef24b647218caf899a4245da26e17f0bc59c579aceaad::" providerId="AD" clId="Web-{05FB387F-F5BD-F8CC-AB31-DC64EC465CB0}" dt="2024-01-05T22:20:24.028" v="0"/>
      <pc:docMkLst>
        <pc:docMk/>
      </pc:docMkLst>
      <pc:sldChg chg="ord">
        <pc:chgData name="Guest User" userId="S::urn:spo:anon#50ff7eeb36733ab57a0ef24b647218caf899a4245da26e17f0bc59c579aceaad::" providerId="AD" clId="Web-{05FB387F-F5BD-F8CC-AB31-DC64EC465CB0}" dt="2024-01-05T22:20:24.028" v="0"/>
        <pc:sldMkLst>
          <pc:docMk/>
          <pc:sldMk cId="0" sldId="269"/>
        </pc:sldMkLst>
      </pc:sldChg>
    </pc:docChg>
  </pc:docChgLst>
  <pc:docChgLst>
    <pc:chgData name="Monica Olsson" userId="S::molsson@sbctc.edu::08282cd3-7f20-4477-b5da-035df4233cac" providerId="AD" clId="Web-{D21BF862-0948-551C-E6B3-9E9EB83FF455}"/>
    <pc:docChg chg="modSld">
      <pc:chgData name="Monica Olsson" userId="S::molsson@sbctc.edu::08282cd3-7f20-4477-b5da-035df4233cac" providerId="AD" clId="Web-{D21BF862-0948-551C-E6B3-9E9EB83FF455}" dt="2023-06-27T20:15:55.158" v="22" actId="20577"/>
      <pc:docMkLst>
        <pc:docMk/>
      </pc:docMkLst>
      <pc:sldChg chg="modSp">
        <pc:chgData name="Monica Olsson" userId="S::molsson@sbctc.edu::08282cd3-7f20-4477-b5da-035df4233cac" providerId="AD" clId="Web-{D21BF862-0948-551C-E6B3-9E9EB83FF455}" dt="2023-06-27T20:15:55.158" v="22" actId="20577"/>
        <pc:sldMkLst>
          <pc:docMk/>
          <pc:sldMk cId="3215995640" sldId="287"/>
        </pc:sldMkLst>
        <pc:spChg chg="mod">
          <ac:chgData name="Monica Olsson" userId="S::molsson@sbctc.edu::08282cd3-7f20-4477-b5da-035df4233cac" providerId="AD" clId="Web-{D21BF862-0948-551C-E6B3-9E9EB83FF455}" dt="2023-06-27T20:15:55.158" v="22" actId="20577"/>
          <ac:spMkLst>
            <pc:docMk/>
            <pc:sldMk cId="3215995640" sldId="287"/>
            <ac:spMk id="3" creationId="{5D5DA69B-6402-662D-F16B-2BC9DABC2FDC}"/>
          </ac:spMkLst>
        </pc:spChg>
      </pc:sldChg>
    </pc:docChg>
  </pc:docChgLst>
  <pc:docChgLst>
    <pc:chgData name="Christopher Soran" userId="S::csoran@sbctc.edu::7cb0f6d7-a7f2-46f2-9367-9660ffd42908" providerId="AD" clId="Web-{0C4F0851-D9AA-5E56-B745-39CDBB82A93F}"/>
    <pc:docChg chg="modSld">
      <pc:chgData name="Christopher Soran" userId="S::csoran@sbctc.edu::7cb0f6d7-a7f2-46f2-9367-9660ffd42908" providerId="AD" clId="Web-{0C4F0851-D9AA-5E56-B745-39CDBB82A93F}" dt="2023-06-28T23:32:13.922" v="68" actId="20577"/>
      <pc:docMkLst>
        <pc:docMk/>
      </pc:docMkLst>
      <pc:sldChg chg="modSp">
        <pc:chgData name="Christopher Soran" userId="S::csoran@sbctc.edu::7cb0f6d7-a7f2-46f2-9367-9660ffd42908" providerId="AD" clId="Web-{0C4F0851-D9AA-5E56-B745-39CDBB82A93F}" dt="2023-06-28T23:04:45.411" v="7" actId="20577"/>
        <pc:sldMkLst>
          <pc:docMk/>
          <pc:sldMk cId="0" sldId="271"/>
        </pc:sldMkLst>
        <pc:spChg chg="mod">
          <ac:chgData name="Christopher Soran" userId="S::csoran@sbctc.edu::7cb0f6d7-a7f2-46f2-9367-9660ffd42908" providerId="AD" clId="Web-{0C4F0851-D9AA-5E56-B745-39CDBB82A93F}" dt="2023-06-28T23:04:45.411" v="7" actId="20577"/>
          <ac:spMkLst>
            <pc:docMk/>
            <pc:sldMk cId="0" sldId="271"/>
            <ac:spMk id="223" creationId="{00000000-0000-0000-0000-000000000000}"/>
          </ac:spMkLst>
        </pc:spChg>
      </pc:sldChg>
      <pc:sldChg chg="modSp">
        <pc:chgData name="Christopher Soran" userId="S::csoran@sbctc.edu::7cb0f6d7-a7f2-46f2-9367-9660ffd42908" providerId="AD" clId="Web-{0C4F0851-D9AA-5E56-B745-39CDBB82A93F}" dt="2023-06-28T23:11:49.832" v="34" actId="20577"/>
        <pc:sldMkLst>
          <pc:docMk/>
          <pc:sldMk cId="0" sldId="272"/>
        </pc:sldMkLst>
        <pc:spChg chg="mod">
          <ac:chgData name="Christopher Soran" userId="S::csoran@sbctc.edu::7cb0f6d7-a7f2-46f2-9367-9660ffd42908" providerId="AD" clId="Web-{0C4F0851-D9AA-5E56-B745-39CDBB82A93F}" dt="2023-06-28T23:11:49.832" v="34" actId="20577"/>
          <ac:spMkLst>
            <pc:docMk/>
            <pc:sldMk cId="0" sldId="272"/>
            <ac:spMk id="230" creationId="{00000000-0000-0000-0000-000000000000}"/>
          </ac:spMkLst>
        </pc:spChg>
      </pc:sldChg>
      <pc:sldChg chg="modSp">
        <pc:chgData name="Christopher Soran" userId="S::csoran@sbctc.edu::7cb0f6d7-a7f2-46f2-9367-9660ffd42908" providerId="AD" clId="Web-{0C4F0851-D9AA-5E56-B745-39CDBB82A93F}" dt="2023-06-28T23:32:13.922" v="68" actId="20577"/>
        <pc:sldMkLst>
          <pc:docMk/>
          <pc:sldMk cId="0" sldId="273"/>
        </pc:sldMkLst>
        <pc:spChg chg="mod">
          <ac:chgData name="Christopher Soran" userId="S::csoran@sbctc.edu::7cb0f6d7-a7f2-46f2-9367-9660ffd42908" providerId="AD" clId="Web-{0C4F0851-D9AA-5E56-B745-39CDBB82A93F}" dt="2023-06-28T23:32:13.922" v="68" actId="20577"/>
          <ac:spMkLst>
            <pc:docMk/>
            <pc:sldMk cId="0" sldId="273"/>
            <ac:spMk id="237" creationId="{00000000-0000-0000-0000-000000000000}"/>
          </ac:spMkLst>
        </pc:spChg>
      </pc:sldChg>
    </pc:docChg>
  </pc:docChgLst>
  <pc:docChgLst>
    <pc:chgData name="Christopher Soran" userId="7cb0f6d7-a7f2-46f2-9367-9660ffd42908" providerId="ADAL" clId="{3278C9BD-4FCB-47B8-A987-F50433CCE4B7}"/>
    <pc:docChg chg="custSel addSld delSld modSld sldOrd delMainMaster">
      <pc:chgData name="Christopher Soran" userId="7cb0f6d7-a7f2-46f2-9367-9660ffd42908" providerId="ADAL" clId="{3278C9BD-4FCB-47B8-A987-F50433CCE4B7}" dt="2023-12-12T00:33:10.994" v="1332" actId="20577"/>
      <pc:docMkLst>
        <pc:docMk/>
      </pc:docMkLst>
      <pc:sldChg chg="modSp mod">
        <pc:chgData name="Christopher Soran" userId="7cb0f6d7-a7f2-46f2-9367-9660ffd42908" providerId="ADAL" clId="{3278C9BD-4FCB-47B8-A987-F50433CCE4B7}" dt="2023-12-01T21:55:02.946" v="10" actId="20577"/>
        <pc:sldMkLst>
          <pc:docMk/>
          <pc:sldMk cId="0" sldId="256"/>
        </pc:sldMkLst>
        <pc:spChg chg="mod">
          <ac:chgData name="Christopher Soran" userId="7cb0f6d7-a7f2-46f2-9367-9660ffd42908" providerId="ADAL" clId="{3278C9BD-4FCB-47B8-A987-F50433CCE4B7}" dt="2023-12-01T21:55:02.946" v="10" actId="20577"/>
          <ac:spMkLst>
            <pc:docMk/>
            <pc:sldMk cId="0" sldId="256"/>
            <ac:spMk id="109" creationId="{00000000-0000-0000-0000-000000000000}"/>
          </ac:spMkLst>
        </pc:spChg>
      </pc:sldChg>
      <pc:sldChg chg="modSp mod">
        <pc:chgData name="Christopher Soran" userId="7cb0f6d7-a7f2-46f2-9367-9660ffd42908" providerId="ADAL" clId="{3278C9BD-4FCB-47B8-A987-F50433CCE4B7}" dt="2023-12-08T18:52:05.600" v="568"/>
        <pc:sldMkLst>
          <pc:docMk/>
          <pc:sldMk cId="0" sldId="257"/>
        </pc:sldMkLst>
        <pc:spChg chg="mod">
          <ac:chgData name="Christopher Soran" userId="7cb0f6d7-a7f2-46f2-9367-9660ffd42908" providerId="ADAL" clId="{3278C9BD-4FCB-47B8-A987-F50433CCE4B7}" dt="2023-12-08T18:52:05.600" v="568"/>
          <ac:spMkLst>
            <pc:docMk/>
            <pc:sldMk cId="0" sldId="257"/>
            <ac:spMk id="116" creationId="{00000000-0000-0000-0000-000000000000}"/>
          </ac:spMkLst>
        </pc:spChg>
      </pc:sldChg>
      <pc:sldChg chg="modSp mod">
        <pc:chgData name="Christopher Soran" userId="7cb0f6d7-a7f2-46f2-9367-9660ffd42908" providerId="ADAL" clId="{3278C9BD-4FCB-47B8-A987-F50433CCE4B7}" dt="2023-12-08T18:19:27.246" v="321" actId="20577"/>
        <pc:sldMkLst>
          <pc:docMk/>
          <pc:sldMk cId="0" sldId="265"/>
        </pc:sldMkLst>
        <pc:spChg chg="mod">
          <ac:chgData name="Christopher Soran" userId="7cb0f6d7-a7f2-46f2-9367-9660ffd42908" providerId="ADAL" clId="{3278C9BD-4FCB-47B8-A987-F50433CCE4B7}" dt="2023-12-08T18:19:27.246" v="321" actId="20577"/>
          <ac:spMkLst>
            <pc:docMk/>
            <pc:sldMk cId="0" sldId="265"/>
            <ac:spMk id="180" creationId="{00000000-0000-0000-0000-000000000000}"/>
          </ac:spMkLst>
        </pc:spChg>
      </pc:sldChg>
      <pc:sldChg chg="modSp mod">
        <pc:chgData name="Christopher Soran" userId="7cb0f6d7-a7f2-46f2-9367-9660ffd42908" providerId="ADAL" clId="{3278C9BD-4FCB-47B8-A987-F50433CCE4B7}" dt="2023-12-01T21:55:33.898" v="23" actId="20577"/>
        <pc:sldMkLst>
          <pc:docMk/>
          <pc:sldMk cId="0" sldId="268"/>
        </pc:sldMkLst>
        <pc:spChg chg="mod">
          <ac:chgData name="Christopher Soran" userId="7cb0f6d7-a7f2-46f2-9367-9660ffd42908" providerId="ADAL" clId="{3278C9BD-4FCB-47B8-A987-F50433CCE4B7}" dt="2023-12-01T21:55:33.898" v="23" actId="20577"/>
          <ac:spMkLst>
            <pc:docMk/>
            <pc:sldMk cId="0" sldId="268"/>
            <ac:spMk id="201" creationId="{00000000-0000-0000-0000-000000000000}"/>
          </ac:spMkLst>
        </pc:spChg>
      </pc:sldChg>
      <pc:sldChg chg="modSp mod">
        <pc:chgData name="Christopher Soran" userId="7cb0f6d7-a7f2-46f2-9367-9660ffd42908" providerId="ADAL" clId="{3278C9BD-4FCB-47B8-A987-F50433CCE4B7}" dt="2023-12-08T18:29:54.330" v="526" actId="20577"/>
        <pc:sldMkLst>
          <pc:docMk/>
          <pc:sldMk cId="0" sldId="270"/>
        </pc:sldMkLst>
        <pc:spChg chg="mod">
          <ac:chgData name="Christopher Soran" userId="7cb0f6d7-a7f2-46f2-9367-9660ffd42908" providerId="ADAL" clId="{3278C9BD-4FCB-47B8-A987-F50433CCE4B7}" dt="2023-12-08T18:29:54.330" v="526" actId="20577"/>
          <ac:spMkLst>
            <pc:docMk/>
            <pc:sldMk cId="0" sldId="270"/>
            <ac:spMk id="216" creationId="{00000000-0000-0000-0000-000000000000}"/>
          </ac:spMkLst>
        </pc:spChg>
      </pc:sldChg>
      <pc:sldChg chg="modSp mod">
        <pc:chgData name="Christopher Soran" userId="7cb0f6d7-a7f2-46f2-9367-9660ffd42908" providerId="ADAL" clId="{3278C9BD-4FCB-47B8-A987-F50433CCE4B7}" dt="2023-12-08T20:09:40.518" v="939" actId="20577"/>
        <pc:sldMkLst>
          <pc:docMk/>
          <pc:sldMk cId="0" sldId="271"/>
        </pc:sldMkLst>
        <pc:spChg chg="mod">
          <ac:chgData name="Christopher Soran" userId="7cb0f6d7-a7f2-46f2-9367-9660ffd42908" providerId="ADAL" clId="{3278C9BD-4FCB-47B8-A987-F50433CCE4B7}" dt="2023-12-08T20:09:40.518" v="939" actId="20577"/>
          <ac:spMkLst>
            <pc:docMk/>
            <pc:sldMk cId="0" sldId="271"/>
            <ac:spMk id="223" creationId="{00000000-0000-0000-0000-000000000000}"/>
          </ac:spMkLst>
        </pc:spChg>
      </pc:sldChg>
      <pc:sldChg chg="modSp new mod">
        <pc:chgData name="Christopher Soran" userId="7cb0f6d7-a7f2-46f2-9367-9660ffd42908" providerId="ADAL" clId="{3278C9BD-4FCB-47B8-A987-F50433CCE4B7}" dt="2023-12-01T21:56:33.003" v="113" actId="20577"/>
        <pc:sldMkLst>
          <pc:docMk/>
          <pc:sldMk cId="1562215107" sldId="276"/>
        </pc:sldMkLst>
        <pc:spChg chg="mod">
          <ac:chgData name="Christopher Soran" userId="7cb0f6d7-a7f2-46f2-9367-9660ffd42908" providerId="ADAL" clId="{3278C9BD-4FCB-47B8-A987-F50433CCE4B7}" dt="2023-12-01T21:56:08.344" v="37" actId="20577"/>
          <ac:spMkLst>
            <pc:docMk/>
            <pc:sldMk cId="1562215107" sldId="276"/>
            <ac:spMk id="2" creationId="{34640306-8940-5AC1-54BF-2D4F4B19BAF2}"/>
          </ac:spMkLst>
        </pc:spChg>
        <pc:spChg chg="mod">
          <ac:chgData name="Christopher Soran" userId="7cb0f6d7-a7f2-46f2-9367-9660ffd42908" providerId="ADAL" clId="{3278C9BD-4FCB-47B8-A987-F50433CCE4B7}" dt="2023-12-01T21:56:33.003" v="113" actId="20577"/>
          <ac:spMkLst>
            <pc:docMk/>
            <pc:sldMk cId="1562215107" sldId="276"/>
            <ac:spMk id="3" creationId="{099A4800-AB4F-B503-D5A7-1A6681FFC3F8}"/>
          </ac:spMkLst>
        </pc:spChg>
      </pc:sldChg>
      <pc:sldChg chg="del">
        <pc:chgData name="Christopher Soran" userId="7cb0f6d7-a7f2-46f2-9367-9660ffd42908" providerId="ADAL" clId="{3278C9BD-4FCB-47B8-A987-F50433CCE4B7}" dt="2023-12-01T21:55:51.879" v="24" actId="47"/>
        <pc:sldMkLst>
          <pc:docMk/>
          <pc:sldMk cId="1373434902" sldId="277"/>
        </pc:sldMkLst>
      </pc:sldChg>
      <pc:sldChg chg="modSp new mod ord">
        <pc:chgData name="Christopher Soran" userId="7cb0f6d7-a7f2-46f2-9367-9660ffd42908" providerId="ADAL" clId="{3278C9BD-4FCB-47B8-A987-F50433CCE4B7}" dt="2023-12-12T00:23:59.765" v="942"/>
        <pc:sldMkLst>
          <pc:docMk/>
          <pc:sldMk cId="2693017237" sldId="277"/>
        </pc:sldMkLst>
        <pc:spChg chg="mod">
          <ac:chgData name="Christopher Soran" userId="7cb0f6d7-a7f2-46f2-9367-9660ffd42908" providerId="ADAL" clId="{3278C9BD-4FCB-47B8-A987-F50433CCE4B7}" dt="2023-12-08T18:25:40.500" v="337" actId="20577"/>
          <ac:spMkLst>
            <pc:docMk/>
            <pc:sldMk cId="2693017237" sldId="277"/>
            <ac:spMk id="2" creationId="{4F6761BC-56C6-F336-0F7E-5A8667B4D87A}"/>
          </ac:spMkLst>
        </pc:spChg>
        <pc:spChg chg="mod">
          <ac:chgData name="Christopher Soran" userId="7cb0f6d7-a7f2-46f2-9367-9660ffd42908" providerId="ADAL" clId="{3278C9BD-4FCB-47B8-A987-F50433CCE4B7}" dt="2023-12-08T18:28:26.819" v="432" actId="403"/>
          <ac:spMkLst>
            <pc:docMk/>
            <pc:sldMk cId="2693017237" sldId="277"/>
            <ac:spMk id="3" creationId="{6D46E66E-2BE9-1736-72AD-0F05332876C0}"/>
          </ac:spMkLst>
        </pc:spChg>
      </pc:sldChg>
      <pc:sldChg chg="modSp new mod">
        <pc:chgData name="Christopher Soran" userId="7cb0f6d7-a7f2-46f2-9367-9660ffd42908" providerId="ADAL" clId="{3278C9BD-4FCB-47B8-A987-F50433CCE4B7}" dt="2023-12-08T18:55:43.391" v="889" actId="20577"/>
        <pc:sldMkLst>
          <pc:docMk/>
          <pc:sldMk cId="688807457" sldId="278"/>
        </pc:sldMkLst>
        <pc:spChg chg="mod">
          <ac:chgData name="Christopher Soran" userId="7cb0f6d7-a7f2-46f2-9367-9660ffd42908" providerId="ADAL" clId="{3278C9BD-4FCB-47B8-A987-F50433CCE4B7}" dt="2023-12-08T18:52:11.475" v="570"/>
          <ac:spMkLst>
            <pc:docMk/>
            <pc:sldMk cId="688807457" sldId="278"/>
            <ac:spMk id="2" creationId="{D16E6B43-A248-EA97-D6E9-4E94CE82E903}"/>
          </ac:spMkLst>
        </pc:spChg>
        <pc:spChg chg="mod">
          <ac:chgData name="Christopher Soran" userId="7cb0f6d7-a7f2-46f2-9367-9660ffd42908" providerId="ADAL" clId="{3278C9BD-4FCB-47B8-A987-F50433CCE4B7}" dt="2023-12-08T18:55:43.391" v="889" actId="20577"/>
          <ac:spMkLst>
            <pc:docMk/>
            <pc:sldMk cId="688807457" sldId="278"/>
            <ac:spMk id="3" creationId="{F2505CFB-8179-0488-9A07-C51B795F4546}"/>
          </ac:spMkLst>
        </pc:spChg>
      </pc:sldChg>
      <pc:sldChg chg="del">
        <pc:chgData name="Christopher Soran" userId="7cb0f6d7-a7f2-46f2-9367-9660ffd42908" providerId="ADAL" clId="{3278C9BD-4FCB-47B8-A987-F50433CCE4B7}" dt="2023-12-01T21:55:51.879" v="24" actId="47"/>
        <pc:sldMkLst>
          <pc:docMk/>
          <pc:sldMk cId="1559599583" sldId="278"/>
        </pc:sldMkLst>
      </pc:sldChg>
      <pc:sldChg chg="del">
        <pc:chgData name="Christopher Soran" userId="7cb0f6d7-a7f2-46f2-9367-9660ffd42908" providerId="ADAL" clId="{3278C9BD-4FCB-47B8-A987-F50433CCE4B7}" dt="2023-12-01T21:55:51.879" v="24" actId="47"/>
        <pc:sldMkLst>
          <pc:docMk/>
          <pc:sldMk cId="310355894" sldId="279"/>
        </pc:sldMkLst>
      </pc:sldChg>
      <pc:sldChg chg="del">
        <pc:chgData name="Christopher Soran" userId="7cb0f6d7-a7f2-46f2-9367-9660ffd42908" providerId="ADAL" clId="{3278C9BD-4FCB-47B8-A987-F50433CCE4B7}" dt="2023-12-01T21:55:51.879" v="24" actId="47"/>
        <pc:sldMkLst>
          <pc:docMk/>
          <pc:sldMk cId="2303304849" sldId="280"/>
        </pc:sldMkLst>
      </pc:sldChg>
      <pc:sldChg chg="modSp new mod">
        <pc:chgData name="Christopher Soran" userId="7cb0f6d7-a7f2-46f2-9367-9660ffd42908" providerId="ADAL" clId="{3278C9BD-4FCB-47B8-A987-F50433CCE4B7}" dt="2023-12-12T00:33:10.994" v="1332" actId="20577"/>
        <pc:sldMkLst>
          <pc:docMk/>
          <pc:sldMk cId="2454308683" sldId="280"/>
        </pc:sldMkLst>
        <pc:spChg chg="mod">
          <ac:chgData name="Christopher Soran" userId="7cb0f6d7-a7f2-46f2-9367-9660ffd42908" providerId="ADAL" clId="{3278C9BD-4FCB-47B8-A987-F50433CCE4B7}" dt="2023-12-12T00:24:07.770" v="966" actId="20577"/>
          <ac:spMkLst>
            <pc:docMk/>
            <pc:sldMk cId="2454308683" sldId="280"/>
            <ac:spMk id="2" creationId="{3FDDB0CD-B847-6402-52DF-2DCCF1625887}"/>
          </ac:spMkLst>
        </pc:spChg>
        <pc:spChg chg="mod">
          <ac:chgData name="Christopher Soran" userId="7cb0f6d7-a7f2-46f2-9367-9660ffd42908" providerId="ADAL" clId="{3278C9BD-4FCB-47B8-A987-F50433CCE4B7}" dt="2023-12-12T00:33:10.994" v="1332" actId="20577"/>
          <ac:spMkLst>
            <pc:docMk/>
            <pc:sldMk cId="2454308683" sldId="280"/>
            <ac:spMk id="3" creationId="{BD14D21E-A4B8-4797-2FC7-7C192B1FD3B7}"/>
          </ac:spMkLst>
        </pc:spChg>
      </pc:sldChg>
      <pc:sldChg chg="del">
        <pc:chgData name="Christopher Soran" userId="7cb0f6d7-a7f2-46f2-9367-9660ffd42908" providerId="ADAL" clId="{3278C9BD-4FCB-47B8-A987-F50433CCE4B7}" dt="2023-12-01T21:55:51.879" v="24" actId="47"/>
        <pc:sldMkLst>
          <pc:docMk/>
          <pc:sldMk cId="580767217" sldId="281"/>
        </pc:sldMkLst>
      </pc:sldChg>
      <pc:sldChg chg="del">
        <pc:chgData name="Christopher Soran" userId="7cb0f6d7-a7f2-46f2-9367-9660ffd42908" providerId="ADAL" clId="{3278C9BD-4FCB-47B8-A987-F50433CCE4B7}" dt="2023-12-01T21:55:51.879" v="24" actId="47"/>
        <pc:sldMkLst>
          <pc:docMk/>
          <pc:sldMk cId="3978718961" sldId="282"/>
        </pc:sldMkLst>
      </pc:sldChg>
      <pc:sldChg chg="del">
        <pc:chgData name="Christopher Soran" userId="7cb0f6d7-a7f2-46f2-9367-9660ffd42908" providerId="ADAL" clId="{3278C9BD-4FCB-47B8-A987-F50433CCE4B7}" dt="2023-12-01T21:55:51.879" v="24" actId="47"/>
        <pc:sldMkLst>
          <pc:docMk/>
          <pc:sldMk cId="3476587717" sldId="283"/>
        </pc:sldMkLst>
      </pc:sldChg>
      <pc:sldChg chg="del">
        <pc:chgData name="Christopher Soran" userId="7cb0f6d7-a7f2-46f2-9367-9660ffd42908" providerId="ADAL" clId="{3278C9BD-4FCB-47B8-A987-F50433CCE4B7}" dt="2023-12-01T21:55:51.879" v="24" actId="47"/>
        <pc:sldMkLst>
          <pc:docMk/>
          <pc:sldMk cId="3012082164" sldId="284"/>
        </pc:sldMkLst>
      </pc:sldChg>
      <pc:sldChg chg="del">
        <pc:chgData name="Christopher Soran" userId="7cb0f6d7-a7f2-46f2-9367-9660ffd42908" providerId="ADAL" clId="{3278C9BD-4FCB-47B8-A987-F50433CCE4B7}" dt="2023-12-01T21:55:51.879" v="24" actId="47"/>
        <pc:sldMkLst>
          <pc:docMk/>
          <pc:sldMk cId="3704019750" sldId="285"/>
        </pc:sldMkLst>
      </pc:sldChg>
      <pc:sldChg chg="del">
        <pc:chgData name="Christopher Soran" userId="7cb0f6d7-a7f2-46f2-9367-9660ffd42908" providerId="ADAL" clId="{3278C9BD-4FCB-47B8-A987-F50433CCE4B7}" dt="2023-12-01T21:55:51.879" v="24" actId="47"/>
        <pc:sldMkLst>
          <pc:docMk/>
          <pc:sldMk cId="2665182785" sldId="286"/>
        </pc:sldMkLst>
      </pc:sldChg>
      <pc:sldChg chg="del">
        <pc:chgData name="Christopher Soran" userId="7cb0f6d7-a7f2-46f2-9367-9660ffd42908" providerId="ADAL" clId="{3278C9BD-4FCB-47B8-A987-F50433CCE4B7}" dt="2023-12-01T21:55:51.879" v="24" actId="47"/>
        <pc:sldMkLst>
          <pc:docMk/>
          <pc:sldMk cId="2860410738" sldId="287"/>
        </pc:sldMkLst>
      </pc:sldChg>
      <pc:sldMasterChg chg="del delSldLayout">
        <pc:chgData name="Christopher Soran" userId="7cb0f6d7-a7f2-46f2-9367-9660ffd42908" providerId="ADAL" clId="{3278C9BD-4FCB-47B8-A987-F50433CCE4B7}" dt="2023-12-01T21:55:51.879" v="24" actId="47"/>
        <pc:sldMasterMkLst>
          <pc:docMk/>
          <pc:sldMasterMk cId="4232336755" sldId="2147483659"/>
        </pc:sldMasterMkLst>
        <pc:sldLayoutChg chg="del">
          <pc:chgData name="Christopher Soran" userId="7cb0f6d7-a7f2-46f2-9367-9660ffd42908" providerId="ADAL" clId="{3278C9BD-4FCB-47B8-A987-F50433CCE4B7}" dt="2023-12-01T21:55:51.879" v="24" actId="47"/>
          <pc:sldLayoutMkLst>
            <pc:docMk/>
            <pc:sldMasterMk cId="4232336755" sldId="2147483659"/>
            <pc:sldLayoutMk cId="2801780861" sldId="2147483661"/>
          </pc:sldLayoutMkLst>
        </pc:sldLayoutChg>
      </pc:sldMasterChg>
    </pc:docChg>
  </pc:docChgLst>
  <pc:docChgLst>
    <pc:chgData name="Guest User" userId="S::urn:spo:anon#d26393582deaed2da77591867d5aa2812c62c63855554110b26fb3d259e61489::" providerId="AD" clId="Web-{AF150180-3BD6-7AAF-AE5E-384BA0B97C2E}"/>
    <pc:docChg chg="addSld modSld sldOrd">
      <pc:chgData name="Guest User" userId="S::urn:spo:anon#d26393582deaed2da77591867d5aa2812c62c63855554110b26fb3d259e61489::" providerId="AD" clId="Web-{AF150180-3BD6-7AAF-AE5E-384BA0B97C2E}" dt="2023-11-13T22:36:37.892" v="82" actId="20577"/>
      <pc:docMkLst>
        <pc:docMk/>
      </pc:docMkLst>
      <pc:sldChg chg="modSp new ord">
        <pc:chgData name="Guest User" userId="S::urn:spo:anon#d26393582deaed2da77591867d5aa2812c62c63855554110b26fb3d259e61489::" providerId="AD" clId="Web-{AF150180-3BD6-7AAF-AE5E-384BA0B97C2E}" dt="2023-11-13T22:36:37.892" v="82" actId="20577"/>
        <pc:sldMkLst>
          <pc:docMk/>
          <pc:sldMk cId="310355894" sldId="279"/>
        </pc:sldMkLst>
        <pc:spChg chg="mod">
          <ac:chgData name="Guest User" userId="S::urn:spo:anon#d26393582deaed2da77591867d5aa2812c62c63855554110b26fb3d259e61489::" providerId="AD" clId="Web-{AF150180-3BD6-7AAF-AE5E-384BA0B97C2E}" dt="2023-11-13T22:31:52.398" v="13" actId="20577"/>
          <ac:spMkLst>
            <pc:docMk/>
            <pc:sldMk cId="310355894" sldId="279"/>
            <ac:spMk id="2" creationId="{EE9E1CA4-F555-DF29-59BE-3718BDA1FEF5}"/>
          </ac:spMkLst>
        </pc:spChg>
        <pc:spChg chg="mod">
          <ac:chgData name="Guest User" userId="S::urn:spo:anon#d26393582deaed2da77591867d5aa2812c62c63855554110b26fb3d259e61489::" providerId="AD" clId="Web-{AF150180-3BD6-7AAF-AE5E-384BA0B97C2E}" dt="2023-11-13T22:36:37.892" v="82" actId="20577"/>
          <ac:spMkLst>
            <pc:docMk/>
            <pc:sldMk cId="310355894" sldId="279"/>
            <ac:spMk id="3" creationId="{A723D3DB-EAE0-7D5B-9CA0-942B6C04152D}"/>
          </ac:spMkLst>
        </pc:spChg>
      </pc:sldChg>
    </pc:docChg>
  </pc:docChgLst>
  <pc:docChgLst>
    <pc:chgData name="Monica Olsson" userId="S::molsson@sbctc.edu::08282cd3-7f20-4477-b5da-035df4233cac" providerId="AD" clId="Web-{02C000A2-15AB-66C7-28BF-7BB149AF2E4F}"/>
    <pc:docChg chg="addSld modSld sldOrd">
      <pc:chgData name="Monica Olsson" userId="S::molsson@sbctc.edu::08282cd3-7f20-4477-b5da-035df4233cac" providerId="AD" clId="Web-{02C000A2-15AB-66C7-28BF-7BB149AF2E4F}" dt="2023-11-13T22:44:20.799" v="116"/>
      <pc:docMkLst>
        <pc:docMk/>
      </pc:docMkLst>
      <pc:sldChg chg="modSp ord">
        <pc:chgData name="Monica Olsson" userId="S::molsson@sbctc.edu::08282cd3-7f20-4477-b5da-035df4233cac" providerId="AD" clId="Web-{02C000A2-15AB-66C7-28BF-7BB149AF2E4F}" dt="2023-11-13T22:44:11.142" v="115"/>
        <pc:sldMkLst>
          <pc:docMk/>
          <pc:sldMk cId="310355894" sldId="279"/>
        </pc:sldMkLst>
        <pc:spChg chg="mod">
          <ac:chgData name="Monica Olsson" userId="S::molsson@sbctc.edu::08282cd3-7f20-4477-b5da-035df4233cac" providerId="AD" clId="Web-{02C000A2-15AB-66C7-28BF-7BB149AF2E4F}" dt="2023-11-13T22:38:26.611" v="16" actId="20577"/>
          <ac:spMkLst>
            <pc:docMk/>
            <pc:sldMk cId="310355894" sldId="279"/>
            <ac:spMk id="3" creationId="{A723D3DB-EAE0-7D5B-9CA0-942B6C04152D}"/>
          </ac:spMkLst>
        </pc:spChg>
      </pc:sldChg>
      <pc:sldChg chg="modSp new ord">
        <pc:chgData name="Monica Olsson" userId="S::molsson@sbctc.edu::08282cd3-7f20-4477-b5da-035df4233cac" providerId="AD" clId="Web-{02C000A2-15AB-66C7-28BF-7BB149AF2E4F}" dt="2023-11-13T22:44:20.799" v="116"/>
        <pc:sldMkLst>
          <pc:docMk/>
          <pc:sldMk cId="2303304849" sldId="280"/>
        </pc:sldMkLst>
        <pc:spChg chg="mod">
          <ac:chgData name="Monica Olsson" userId="S::molsson@sbctc.edu::08282cd3-7f20-4477-b5da-035df4233cac" providerId="AD" clId="Web-{02C000A2-15AB-66C7-28BF-7BB149AF2E4F}" dt="2023-11-13T22:38:34.518" v="19" actId="20577"/>
          <ac:spMkLst>
            <pc:docMk/>
            <pc:sldMk cId="2303304849" sldId="280"/>
            <ac:spMk id="2" creationId="{FA693A89-5EEE-C7A1-B6A2-DD65067E790F}"/>
          </ac:spMkLst>
        </pc:spChg>
        <pc:spChg chg="mod">
          <ac:chgData name="Monica Olsson" userId="S::molsson@sbctc.edu::08282cd3-7f20-4477-b5da-035df4233cac" providerId="AD" clId="Web-{02C000A2-15AB-66C7-28BF-7BB149AF2E4F}" dt="2023-11-13T22:44:10.986" v="114" actId="20577"/>
          <ac:spMkLst>
            <pc:docMk/>
            <pc:sldMk cId="2303304849" sldId="280"/>
            <ac:spMk id="3" creationId="{23B975AD-1D3B-E8D8-7436-6CEC7B7DB6AC}"/>
          </ac:spMkLst>
        </pc:spChg>
      </pc:sldChg>
    </pc:docChg>
  </pc:docChgLst>
  <pc:docChgLst>
    <pc:chgData name="Guest User" userId="S::urn:spo:anon#e73e85926b9af2969067509b18f44e466440c3a648887df760ff7f0052dde2ba::" providerId="AD" clId="Web-{24FBE3C6-8C70-2287-6851-5EF932620DE3}"/>
    <pc:docChg chg="addSld modSld">
      <pc:chgData name="Guest User" userId="S::urn:spo:anon#e73e85926b9af2969067509b18f44e466440c3a648887df760ff7f0052dde2ba::" providerId="AD" clId="Web-{24FBE3C6-8C70-2287-6851-5EF932620DE3}" dt="2023-12-11T18:41:40.799" v="146" actId="20577"/>
      <pc:docMkLst>
        <pc:docMk/>
      </pc:docMkLst>
      <pc:sldChg chg="modSp">
        <pc:chgData name="Guest User" userId="S::urn:spo:anon#e73e85926b9af2969067509b18f44e466440c3a648887df760ff7f0052dde2ba::" providerId="AD" clId="Web-{24FBE3C6-8C70-2287-6851-5EF932620DE3}" dt="2023-12-11T18:22:56.306" v="20" actId="20577"/>
        <pc:sldMkLst>
          <pc:docMk/>
          <pc:sldMk cId="0" sldId="257"/>
        </pc:sldMkLst>
        <pc:spChg chg="mod">
          <ac:chgData name="Guest User" userId="S::urn:spo:anon#e73e85926b9af2969067509b18f44e466440c3a648887df760ff7f0052dde2ba::" providerId="AD" clId="Web-{24FBE3C6-8C70-2287-6851-5EF932620DE3}" dt="2023-12-11T18:22:56.306" v="20" actId="20577"/>
          <ac:spMkLst>
            <pc:docMk/>
            <pc:sldMk cId="0" sldId="257"/>
            <ac:spMk id="116" creationId="{00000000-0000-0000-0000-000000000000}"/>
          </ac:spMkLst>
        </pc:spChg>
      </pc:sldChg>
      <pc:sldChg chg="modSp new">
        <pc:chgData name="Guest User" userId="S::urn:spo:anon#e73e85926b9af2969067509b18f44e466440c3a648887df760ff7f0052dde2ba::" providerId="AD" clId="Web-{24FBE3C6-8C70-2287-6851-5EF932620DE3}" dt="2023-12-11T18:41:40.799" v="146" actId="20577"/>
        <pc:sldMkLst>
          <pc:docMk/>
          <pc:sldMk cId="2195341928" sldId="279"/>
        </pc:sldMkLst>
        <pc:spChg chg="mod">
          <ac:chgData name="Guest User" userId="S::urn:spo:anon#e73e85926b9af2969067509b18f44e466440c3a648887df760ff7f0052dde2ba::" providerId="AD" clId="Web-{24FBE3C6-8C70-2287-6851-5EF932620DE3}" dt="2023-12-11T18:23:10.541" v="38" actId="20577"/>
          <ac:spMkLst>
            <pc:docMk/>
            <pc:sldMk cId="2195341928" sldId="279"/>
            <ac:spMk id="2" creationId="{C8B77CB2-A6B8-130A-CB6B-347532BB9B44}"/>
          </ac:spMkLst>
        </pc:spChg>
        <pc:spChg chg="mod">
          <ac:chgData name="Guest User" userId="S::urn:spo:anon#e73e85926b9af2969067509b18f44e466440c3a648887df760ff7f0052dde2ba::" providerId="AD" clId="Web-{24FBE3C6-8C70-2287-6851-5EF932620DE3}" dt="2023-12-11T18:41:40.799" v="146" actId="20577"/>
          <ac:spMkLst>
            <pc:docMk/>
            <pc:sldMk cId="2195341928" sldId="279"/>
            <ac:spMk id="3" creationId="{24FB8AF0-DE2A-F9E9-2CB6-167B77A97275}"/>
          </ac:spMkLst>
        </pc:spChg>
      </pc:sldChg>
    </pc:docChg>
  </pc:docChgLst>
  <pc:docChgLst>
    <pc:chgData name="Christopher Soran" userId="S::csoran@sbctc.edu::7cb0f6d7-a7f2-46f2-9367-9660ffd42908" providerId="AD" clId="Web-{B8A0F6D7-4003-C6E6-B4BE-636E6B856EE7}"/>
    <pc:docChg chg="addSld modSld">
      <pc:chgData name="Christopher Soran" userId="S::csoran@sbctc.edu::7cb0f6d7-a7f2-46f2-9367-9660ffd42908" providerId="AD" clId="Web-{B8A0F6D7-4003-C6E6-B4BE-636E6B856EE7}" dt="2023-06-29T19:50:32.104" v="77" actId="20577"/>
      <pc:docMkLst>
        <pc:docMk/>
      </pc:docMkLst>
      <pc:sldChg chg="modSp">
        <pc:chgData name="Christopher Soran" userId="S::csoran@sbctc.edu::7cb0f6d7-a7f2-46f2-9367-9660ffd42908" providerId="AD" clId="Web-{B8A0F6D7-4003-C6E6-B4BE-636E6B856EE7}" dt="2023-06-29T19:50:08.369" v="73" actId="20577"/>
        <pc:sldMkLst>
          <pc:docMk/>
          <pc:sldMk cId="0" sldId="257"/>
        </pc:sldMkLst>
        <pc:spChg chg="mod">
          <ac:chgData name="Christopher Soran" userId="S::csoran@sbctc.edu::7cb0f6d7-a7f2-46f2-9367-9660ffd42908" providerId="AD" clId="Web-{B8A0F6D7-4003-C6E6-B4BE-636E6B856EE7}" dt="2023-06-29T19:50:08.369" v="73" actId="20577"/>
          <ac:spMkLst>
            <pc:docMk/>
            <pc:sldMk cId="0" sldId="257"/>
            <ac:spMk id="116" creationId="{00000000-0000-0000-0000-000000000000}"/>
          </ac:spMkLst>
        </pc:spChg>
      </pc:sldChg>
      <pc:sldChg chg="modSp">
        <pc:chgData name="Christopher Soran" userId="S::csoran@sbctc.edu::7cb0f6d7-a7f2-46f2-9367-9660ffd42908" providerId="AD" clId="Web-{B8A0F6D7-4003-C6E6-B4BE-636E6B856EE7}" dt="2023-06-28T23:39:48.374" v="5" actId="20577"/>
        <pc:sldMkLst>
          <pc:docMk/>
          <pc:sldMk cId="0" sldId="273"/>
        </pc:sldMkLst>
        <pc:spChg chg="mod">
          <ac:chgData name="Christopher Soran" userId="S::csoran@sbctc.edu::7cb0f6d7-a7f2-46f2-9367-9660ffd42908" providerId="AD" clId="Web-{B8A0F6D7-4003-C6E6-B4BE-636E6B856EE7}" dt="2023-06-28T23:39:48.374" v="5" actId="20577"/>
          <ac:spMkLst>
            <pc:docMk/>
            <pc:sldMk cId="0" sldId="273"/>
            <ac:spMk id="237" creationId="{00000000-0000-0000-0000-000000000000}"/>
          </ac:spMkLst>
        </pc:spChg>
      </pc:sldChg>
      <pc:sldChg chg="modSp">
        <pc:chgData name="Christopher Soran" userId="S::csoran@sbctc.edu::7cb0f6d7-a7f2-46f2-9367-9660ffd42908" providerId="AD" clId="Web-{B8A0F6D7-4003-C6E6-B4BE-636E6B856EE7}" dt="2023-06-29T17:35:51.529" v="6" actId="20577"/>
        <pc:sldMkLst>
          <pc:docMk/>
          <pc:sldMk cId="3215995640" sldId="287"/>
        </pc:sldMkLst>
        <pc:spChg chg="mod">
          <ac:chgData name="Christopher Soran" userId="S::csoran@sbctc.edu::7cb0f6d7-a7f2-46f2-9367-9660ffd42908" providerId="AD" clId="Web-{B8A0F6D7-4003-C6E6-B4BE-636E6B856EE7}" dt="2023-06-29T17:35:51.529" v="6" actId="20577"/>
          <ac:spMkLst>
            <pc:docMk/>
            <pc:sldMk cId="3215995640" sldId="287"/>
            <ac:spMk id="3" creationId="{5D5DA69B-6402-662D-F16B-2BC9DABC2FDC}"/>
          </ac:spMkLst>
        </pc:spChg>
      </pc:sldChg>
      <pc:sldChg chg="modSp new">
        <pc:chgData name="Christopher Soran" userId="S::csoran@sbctc.edu::7cb0f6d7-a7f2-46f2-9367-9660ffd42908" providerId="AD" clId="Web-{B8A0F6D7-4003-C6E6-B4BE-636E6B856EE7}" dt="2023-06-29T19:50:32.104" v="77" actId="20577"/>
        <pc:sldMkLst>
          <pc:docMk/>
          <pc:sldMk cId="894364907" sldId="290"/>
        </pc:sldMkLst>
        <pc:spChg chg="mod">
          <ac:chgData name="Christopher Soran" userId="S::csoran@sbctc.edu::7cb0f6d7-a7f2-46f2-9367-9660ffd42908" providerId="AD" clId="Web-{B8A0F6D7-4003-C6E6-B4BE-636E6B856EE7}" dt="2023-06-29T19:50:32.104" v="77" actId="20577"/>
          <ac:spMkLst>
            <pc:docMk/>
            <pc:sldMk cId="894364907" sldId="290"/>
            <ac:spMk id="2" creationId="{D7905DAA-4FEB-6B9D-2215-2F815647A483}"/>
          </ac:spMkLst>
        </pc:spChg>
        <pc:spChg chg="mod">
          <ac:chgData name="Christopher Soran" userId="S::csoran@sbctc.edu::7cb0f6d7-a7f2-46f2-9367-9660ffd42908" providerId="AD" clId="Web-{B8A0F6D7-4003-C6E6-B4BE-636E6B856EE7}" dt="2023-06-29T19:50:28.901" v="75" actId="20577"/>
          <ac:spMkLst>
            <pc:docMk/>
            <pc:sldMk cId="894364907" sldId="290"/>
            <ac:spMk id="3" creationId="{B1FF7962-DFD4-E8C2-9706-EB8514404036}"/>
          </ac:spMkLst>
        </pc:spChg>
      </pc:sldChg>
    </pc:docChg>
  </pc:docChgLst>
  <pc:docChgLst>
    <pc:chgData name="Christopher Soran" userId="7cb0f6d7-a7f2-46f2-9367-9660ffd42908" providerId="ADAL" clId="{AFFDF931-8269-47B5-9ACA-E6EE36358477}"/>
    <pc:docChg chg="modSld">
      <pc:chgData name="Christopher Soran" userId="7cb0f6d7-a7f2-46f2-9367-9660ffd42908" providerId="ADAL" clId="{AFFDF931-8269-47B5-9ACA-E6EE36358477}" dt="2023-06-30T16:40:39.716" v="59" actId="20577"/>
      <pc:docMkLst>
        <pc:docMk/>
      </pc:docMkLst>
      <pc:sldChg chg="modSp mod">
        <pc:chgData name="Christopher Soran" userId="7cb0f6d7-a7f2-46f2-9367-9660ffd42908" providerId="ADAL" clId="{AFFDF931-8269-47B5-9ACA-E6EE36358477}" dt="2023-06-14T21:06:08.940" v="5" actId="20577"/>
        <pc:sldMkLst>
          <pc:docMk/>
          <pc:sldMk cId="0" sldId="256"/>
        </pc:sldMkLst>
        <pc:spChg chg="mod">
          <ac:chgData name="Christopher Soran" userId="7cb0f6d7-a7f2-46f2-9367-9660ffd42908" providerId="ADAL" clId="{AFFDF931-8269-47B5-9ACA-E6EE36358477}" dt="2023-06-14T21:06:08.940" v="5" actId="20577"/>
          <ac:spMkLst>
            <pc:docMk/>
            <pc:sldMk cId="0" sldId="256"/>
            <ac:spMk id="109" creationId="{00000000-0000-0000-0000-000000000000}"/>
          </ac:spMkLst>
        </pc:spChg>
      </pc:sldChg>
      <pc:sldChg chg="modSp mod">
        <pc:chgData name="Christopher Soran" userId="7cb0f6d7-a7f2-46f2-9367-9660ffd42908" providerId="ADAL" clId="{AFFDF931-8269-47B5-9ACA-E6EE36358477}" dt="2023-06-30T16:40:39.716" v="59" actId="20577"/>
        <pc:sldMkLst>
          <pc:docMk/>
          <pc:sldMk cId="0" sldId="270"/>
        </pc:sldMkLst>
        <pc:spChg chg="mod">
          <ac:chgData name="Christopher Soran" userId="7cb0f6d7-a7f2-46f2-9367-9660ffd42908" providerId="ADAL" clId="{AFFDF931-8269-47B5-9ACA-E6EE36358477}" dt="2023-06-30T16:40:39.716" v="59" actId="20577"/>
          <ac:spMkLst>
            <pc:docMk/>
            <pc:sldMk cId="0" sldId="270"/>
            <ac:spMk id="216" creationId="{00000000-0000-0000-0000-000000000000}"/>
          </ac:spMkLst>
        </pc:spChg>
      </pc:sldChg>
    </pc:docChg>
  </pc:docChgLst>
  <pc:docChgLst>
    <pc:chgData name="Vicki Walton" userId="S::vwalton@sbctc.edu::4a47e920-51cf-4e5c-914d-05f966179767" providerId="AD" clId="Web-{7BF64C3B-90E5-7E6E-DFB7-37926FB27871}"/>
    <pc:docChg chg="modSld">
      <pc:chgData name="Vicki Walton" userId="S::vwalton@sbctc.edu::4a47e920-51cf-4e5c-914d-05f966179767" providerId="AD" clId="Web-{7BF64C3B-90E5-7E6E-DFB7-37926FB27871}" dt="2023-06-28T13:17:17.410" v="0" actId="1076"/>
      <pc:docMkLst>
        <pc:docMk/>
      </pc:docMkLst>
      <pc:sldChg chg="modSp">
        <pc:chgData name="Vicki Walton" userId="S::vwalton@sbctc.edu::4a47e920-51cf-4e5c-914d-05f966179767" providerId="AD" clId="Web-{7BF64C3B-90E5-7E6E-DFB7-37926FB27871}" dt="2023-06-28T13:17:17.410" v="0" actId="1076"/>
        <pc:sldMkLst>
          <pc:docMk/>
          <pc:sldMk cId="0" sldId="259"/>
        </pc:sldMkLst>
        <pc:spChg chg="mod">
          <ac:chgData name="Vicki Walton" userId="S::vwalton@sbctc.edu::4a47e920-51cf-4e5c-914d-05f966179767" providerId="AD" clId="Web-{7BF64C3B-90E5-7E6E-DFB7-37926FB27871}" dt="2023-06-28T13:17:17.410" v="0" actId="1076"/>
          <ac:spMkLst>
            <pc:docMk/>
            <pc:sldMk cId="0" sldId="259"/>
            <ac:spMk id="13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75" tIns="46575" rIns="93175" bIns="46575"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75" tIns="46575" rIns="93175" bIns="4657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06" name="Google Shape;106;p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f5d9b03db8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34" name="Google Shape;234;gf5d9b03db8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1ca63ba62c5_1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1" name="Google Shape;241;g1ca63ba62c5_1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42" name="Google Shape;242;g1ca63ba62c5_1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15</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1ca63ba62c5_1_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9" name="Google Shape;249;g1ca63ba62c5_1_9: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50" name="Google Shape;250;g1ca63ba62c5_1_9: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16</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2: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13" name="Google Shape;113;p2: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8: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84" name="Google Shape;184;p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9: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1" name="Google Shape;191;p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0: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8" name="Google Shape;198;p1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5: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13" name="Google Shape;213;p5: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11f90ef2fa0_0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5" name="Google Shape;205;g11f90ef2fa0_0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06" name="Google Shape;206;g11f90ef2fa0_0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11</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0f61bb0ac9_0_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0" name="Google Shape;220;g10f61bb0ac9_0_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133683600a4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7" name="Google Shape;227;g133683600a4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0"/>
        <p:cNvGrpSpPr/>
        <p:nvPr/>
      </p:nvGrpSpPr>
      <p:grpSpPr>
        <a:xfrm>
          <a:off x="0" y="0"/>
          <a:ext cx="0" cy="0"/>
          <a:chOff x="0" y="0"/>
          <a:chExt cx="0" cy="0"/>
        </a:xfrm>
      </p:grpSpPr>
      <p:pic>
        <p:nvPicPr>
          <p:cNvPr id="11" name="Google Shape;11;p12" descr="Cover Triangle Pattern"/>
          <p:cNvPicPr preferRelativeResize="0"/>
          <p:nvPr/>
        </p:nvPicPr>
        <p:blipFill rotWithShape="1">
          <a:blip r:embed="rId2">
            <a:alphaModFix/>
          </a:blip>
          <a:srcRect t="12978"/>
          <a:stretch/>
        </p:blipFill>
        <p:spPr>
          <a:xfrm>
            <a:off x="2317813" y="0"/>
            <a:ext cx="6829477" cy="3749964"/>
          </a:xfrm>
          <a:prstGeom prst="rect">
            <a:avLst/>
          </a:prstGeom>
          <a:noFill/>
          <a:ln>
            <a:noFill/>
          </a:ln>
        </p:spPr>
      </p:pic>
      <p:sp>
        <p:nvSpPr>
          <p:cNvPr id="12" name="Google Shape;12;p12"/>
          <p:cNvSpPr txBox="1">
            <a:spLocks noGrp="1"/>
          </p:cNvSpPr>
          <p:nvPr>
            <p:ph type="title"/>
          </p:nvPr>
        </p:nvSpPr>
        <p:spPr>
          <a:xfrm>
            <a:off x="369888" y="3863685"/>
            <a:ext cx="8336975" cy="999259"/>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Google Shape;13;p12"/>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4" name="Google Shape;14;p12"/>
          <p:cNvSpPr txBox="1">
            <a:spLocks noGrp="1"/>
          </p:cNvSpPr>
          <p:nvPr>
            <p:ph type="body" idx="2"/>
          </p:nvPr>
        </p:nvSpPr>
        <p:spPr>
          <a:xfrm>
            <a:off x="369888" y="5769402"/>
            <a:ext cx="4614862" cy="75882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000"/>
              <a:buFont typeface="Arial"/>
              <a:buNone/>
              <a:defRPr sz="20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2_Section Header">
  <p:cSld name="2_Section Header">
    <p:spTree>
      <p:nvGrpSpPr>
        <p:cNvPr id="1" name="Shape 97"/>
        <p:cNvGrpSpPr/>
        <p:nvPr/>
      </p:nvGrpSpPr>
      <p:grpSpPr>
        <a:xfrm>
          <a:off x="0" y="0"/>
          <a:ext cx="0" cy="0"/>
          <a:chOff x="0" y="0"/>
          <a:chExt cx="0" cy="0"/>
        </a:xfrm>
      </p:grpSpPr>
      <p:sp>
        <p:nvSpPr>
          <p:cNvPr id="98" name="Google Shape;98;p22"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9" name="Google Shape;99;p22"/>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0" name="Google Shape;100;p22"/>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1" name="Google Shape;101;p22"/>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02" name="Google Shape;102;p22"/>
          <p:cNvSpPr txBox="1">
            <a:spLocks noGrp="1"/>
          </p:cNvSpPr>
          <p:nvPr>
            <p:ph type="title"/>
          </p:nvPr>
        </p:nvSpPr>
        <p:spPr>
          <a:xfrm>
            <a:off x="519540" y="294198"/>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03" name="Google Shape;103;p22"/>
          <p:cNvSpPr txBox="1">
            <a:spLocks noGrp="1"/>
          </p:cNvSpPr>
          <p:nvPr>
            <p:ph type="body" idx="1"/>
          </p:nvPr>
        </p:nvSpPr>
        <p:spPr>
          <a:xfrm>
            <a:off x="519540" y="1174172"/>
            <a:ext cx="8336975" cy="496685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5"/>
        <p:cNvGrpSpPr/>
        <p:nvPr/>
      </p:nvGrpSpPr>
      <p:grpSpPr>
        <a:xfrm>
          <a:off x="0" y="0"/>
          <a:ext cx="0" cy="0"/>
          <a:chOff x="0" y="0"/>
          <a:chExt cx="0" cy="0"/>
        </a:xfrm>
      </p:grpSpPr>
      <p:pic>
        <p:nvPicPr>
          <p:cNvPr id="16" name="Google Shape;16;p13"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17" name="Google Shape;17;p13"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18" name="Google Shape;18;p13"/>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9" name="Google Shape;19;p13"/>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0" name="Google Shape;20;p13"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1" name="Google Shape;21;p13"/>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2" name="Google Shape;22;p13"/>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3" name="Google Shape;23;p13"/>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4" name="Google Shape;24;p13"/>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5"/>
        <p:cNvGrpSpPr/>
        <p:nvPr/>
      </p:nvGrpSpPr>
      <p:grpSpPr>
        <a:xfrm>
          <a:off x="0" y="0"/>
          <a:ext cx="0" cy="0"/>
          <a:chOff x="0" y="0"/>
          <a:chExt cx="0" cy="0"/>
        </a:xfrm>
      </p:grpSpPr>
      <p:pic>
        <p:nvPicPr>
          <p:cNvPr id="26" name="Google Shape;26;p14"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27" name="Google Shape;27;p14"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28" name="Google Shape;28;p14"/>
          <p:cNvSpPr txBox="1">
            <a:spLocks noGrp="1"/>
          </p:cNvSpPr>
          <p:nvPr>
            <p:ph type="title"/>
          </p:nvPr>
        </p:nvSpPr>
        <p:spPr>
          <a:xfrm>
            <a:off x="582468" y="1709744"/>
            <a:ext cx="8270588"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9" name="Google Shape;29;p14"/>
          <p:cNvSpPr txBox="1">
            <a:spLocks noGrp="1"/>
          </p:cNvSpPr>
          <p:nvPr>
            <p:ph type="body" idx="1"/>
          </p:nvPr>
        </p:nvSpPr>
        <p:spPr>
          <a:xfrm>
            <a:off x="582468" y="4589469"/>
            <a:ext cx="8270588"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2000"/>
              <a:buFont typeface="Arial"/>
              <a:buNone/>
              <a:defRPr sz="20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800"/>
              <a:buFont typeface="Arial"/>
              <a:buNone/>
              <a:defRPr sz="180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9pPr>
          </a:lstStyle>
          <a:p>
            <a:endParaRPr/>
          </a:p>
        </p:txBody>
      </p:sp>
      <p:sp>
        <p:nvSpPr>
          <p:cNvPr id="30" name="Google Shape;30;p14"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1" name="Google Shape;31;p14"/>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2" name="Google Shape;32;p14"/>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3" name="Google Shape;33;p14"/>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34" name="Google Shape;34;p14"/>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35"/>
        <p:cNvGrpSpPr/>
        <p:nvPr/>
      </p:nvGrpSpPr>
      <p:grpSpPr>
        <a:xfrm>
          <a:off x="0" y="0"/>
          <a:ext cx="0" cy="0"/>
          <a:chOff x="0" y="0"/>
          <a:chExt cx="0" cy="0"/>
        </a:xfrm>
      </p:grpSpPr>
      <p:pic>
        <p:nvPicPr>
          <p:cNvPr id="36" name="Google Shape;36;p16"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37" name="Google Shape;37;p16" descr="Header triangles pattern"/>
          <p:cNvPicPr preferRelativeResize="0"/>
          <p:nvPr/>
        </p:nvPicPr>
        <p:blipFill rotWithShape="1">
          <a:blip r:embed="rId3">
            <a:alphaModFix/>
          </a:blip>
          <a:srcRect t="42264"/>
          <a:stretch/>
        </p:blipFill>
        <p:spPr>
          <a:xfrm>
            <a:off x="5076294" y="4063"/>
            <a:ext cx="4067706" cy="1481791"/>
          </a:xfrm>
          <a:prstGeom prst="rect">
            <a:avLst/>
          </a:prstGeom>
          <a:noFill/>
          <a:ln>
            <a:noFill/>
          </a:ln>
        </p:spPr>
      </p:pic>
      <p:sp>
        <p:nvSpPr>
          <p:cNvPr id="38" name="Google Shape;38;p16"/>
          <p:cNvSpPr txBox="1">
            <a:spLocks noGrp="1"/>
          </p:cNvSpPr>
          <p:nvPr>
            <p:ph type="title"/>
          </p:nvPr>
        </p:nvSpPr>
        <p:spPr>
          <a:xfrm>
            <a:off x="507276" y="1485854"/>
            <a:ext cx="8335388" cy="736311"/>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9" name="Google Shape;39;p16"/>
          <p:cNvSpPr txBox="1">
            <a:spLocks noGrp="1"/>
          </p:cNvSpPr>
          <p:nvPr>
            <p:ph type="body" idx="1"/>
          </p:nvPr>
        </p:nvSpPr>
        <p:spPr>
          <a:xfrm>
            <a:off x="507278" y="2385434"/>
            <a:ext cx="4002378" cy="524893"/>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0" name="Google Shape;40;p16"/>
          <p:cNvSpPr txBox="1">
            <a:spLocks noGrp="1"/>
          </p:cNvSpPr>
          <p:nvPr>
            <p:ph type="body" idx="2"/>
          </p:nvPr>
        </p:nvSpPr>
        <p:spPr>
          <a:xfrm>
            <a:off x="507278" y="3003840"/>
            <a:ext cx="4002378"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1" name="Google Shape;41;p16"/>
          <p:cNvSpPr txBox="1">
            <a:spLocks noGrp="1"/>
          </p:cNvSpPr>
          <p:nvPr>
            <p:ph type="body" idx="3"/>
          </p:nvPr>
        </p:nvSpPr>
        <p:spPr>
          <a:xfrm>
            <a:off x="4790207" y="2385430"/>
            <a:ext cx="4052457" cy="524894"/>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2" name="Google Shape;42;p16"/>
          <p:cNvSpPr txBox="1">
            <a:spLocks noGrp="1"/>
          </p:cNvSpPr>
          <p:nvPr>
            <p:ph type="body" idx="4"/>
          </p:nvPr>
        </p:nvSpPr>
        <p:spPr>
          <a:xfrm>
            <a:off x="4790207" y="3003840"/>
            <a:ext cx="4052457"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3" name="Google Shape;43;p16"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 name="Google Shape;44;p16"/>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5" name="Google Shape;45;p16"/>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6" name="Google Shape;46;p16"/>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47" name="Google Shape;47;p16"/>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48"/>
        <p:cNvGrpSpPr/>
        <p:nvPr/>
      </p:nvGrpSpPr>
      <p:grpSpPr>
        <a:xfrm>
          <a:off x="0" y="0"/>
          <a:ext cx="0" cy="0"/>
          <a:chOff x="0" y="0"/>
          <a:chExt cx="0" cy="0"/>
        </a:xfrm>
      </p:grpSpPr>
      <p:pic>
        <p:nvPicPr>
          <p:cNvPr id="49" name="Google Shape;49;p17"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0" name="Google Shape;50;p17"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51" name="Google Shape;51;p17"/>
          <p:cNvSpPr txBox="1">
            <a:spLocks noGrp="1"/>
          </p:cNvSpPr>
          <p:nvPr>
            <p:ph type="title"/>
          </p:nvPr>
        </p:nvSpPr>
        <p:spPr>
          <a:xfrm>
            <a:off x="540327" y="1457982"/>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2" name="Google Shape;52;p17"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3" name="Google Shape;53;p17"/>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4" name="Google Shape;54;p17"/>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5" name="Google Shape;55;p17"/>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56" name="Google Shape;56;p17"/>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pic>
        <p:nvPicPr>
          <p:cNvPr id="58" name="Google Shape;58;p18"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9" name="Google Shape;59;p18"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0" name="Google Shape;60;p18"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61" name="Google Shape;61;p18"/>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2" name="Google Shape;62;p18"/>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3" name="Google Shape;63;p18"/>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64" name="Google Shape;64;p18"/>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65"/>
        <p:cNvGrpSpPr/>
        <p:nvPr/>
      </p:nvGrpSpPr>
      <p:grpSpPr>
        <a:xfrm>
          <a:off x="0" y="0"/>
          <a:ext cx="0" cy="0"/>
          <a:chOff x="0" y="0"/>
          <a:chExt cx="0" cy="0"/>
        </a:xfrm>
      </p:grpSpPr>
      <p:pic>
        <p:nvPicPr>
          <p:cNvPr id="66" name="Google Shape;66;p19"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67" name="Google Shape;67;p19"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8" name="Google Shape;68;p19"/>
          <p:cNvSpPr txBox="1">
            <a:spLocks noGrp="1"/>
          </p:cNvSpPr>
          <p:nvPr>
            <p:ph type="title"/>
          </p:nvPr>
        </p:nvSpPr>
        <p:spPr>
          <a:xfrm>
            <a:off x="486494" y="1385541"/>
            <a:ext cx="3160715"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9" name="Google Shape;69;p19"/>
          <p:cNvSpPr txBox="1">
            <a:spLocks noGrp="1"/>
          </p:cNvSpPr>
          <p:nvPr>
            <p:ph type="body" idx="1"/>
          </p:nvPr>
        </p:nvSpPr>
        <p:spPr>
          <a:xfrm>
            <a:off x="486494" y="2888673"/>
            <a:ext cx="3160715" cy="349237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70" name="Google Shape;70;p19"/>
          <p:cNvSpPr txBox="1">
            <a:spLocks noGrp="1"/>
          </p:cNvSpPr>
          <p:nvPr>
            <p:ph type="body" idx="2"/>
          </p:nvPr>
        </p:nvSpPr>
        <p:spPr>
          <a:xfrm>
            <a:off x="3863540" y="1569027"/>
            <a:ext cx="5041469" cy="4812024"/>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1" name="Google Shape;71;p19"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72" name="Google Shape;72;p19"/>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3" name="Google Shape;73;p19"/>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4" name="Google Shape;74;p19"/>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75" name="Google Shape;75;p19"/>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76"/>
        <p:cNvGrpSpPr/>
        <p:nvPr/>
      </p:nvGrpSpPr>
      <p:grpSpPr>
        <a:xfrm>
          <a:off x="0" y="0"/>
          <a:ext cx="0" cy="0"/>
          <a:chOff x="0" y="0"/>
          <a:chExt cx="0" cy="0"/>
        </a:xfrm>
      </p:grpSpPr>
      <p:pic>
        <p:nvPicPr>
          <p:cNvPr id="77" name="Google Shape;77;p20"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78" name="Google Shape;78;p20"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79" name="Google Shape;79;p20"/>
          <p:cNvSpPr txBox="1">
            <a:spLocks noGrp="1"/>
          </p:cNvSpPr>
          <p:nvPr>
            <p:ph type="title"/>
          </p:nvPr>
        </p:nvSpPr>
        <p:spPr>
          <a:xfrm>
            <a:off x="403370" y="1385541"/>
            <a:ext cx="3358139"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0" name="Google Shape;80;p20"/>
          <p:cNvSpPr txBox="1">
            <a:spLocks noGrp="1"/>
          </p:cNvSpPr>
          <p:nvPr>
            <p:ph type="body" idx="1"/>
          </p:nvPr>
        </p:nvSpPr>
        <p:spPr>
          <a:xfrm>
            <a:off x="403370" y="2888673"/>
            <a:ext cx="3358139" cy="3542831"/>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81" name="Google Shape;81;p20"/>
          <p:cNvSpPr txBox="1">
            <a:spLocks noGrp="1"/>
          </p:cNvSpPr>
          <p:nvPr>
            <p:ph type="body" idx="2"/>
          </p:nvPr>
        </p:nvSpPr>
        <p:spPr>
          <a:xfrm>
            <a:off x="4024047" y="1569026"/>
            <a:ext cx="4839398" cy="4862477"/>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20"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3" name="Google Shape;83;p20"/>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4" name="Google Shape;84;p20"/>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5" name="Google Shape;85;p20"/>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86" name="Google Shape;86;p20"/>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1_Section Header">
  <p:cSld name="1_Section Header">
    <p:spTree>
      <p:nvGrpSpPr>
        <p:cNvPr id="1" name="Shape 87"/>
        <p:cNvGrpSpPr/>
        <p:nvPr/>
      </p:nvGrpSpPr>
      <p:grpSpPr>
        <a:xfrm>
          <a:off x="0" y="0"/>
          <a:ext cx="0" cy="0"/>
          <a:chOff x="0" y="0"/>
          <a:chExt cx="0" cy="0"/>
        </a:xfrm>
      </p:grpSpPr>
      <p:pic>
        <p:nvPicPr>
          <p:cNvPr id="88" name="Google Shape;88;p21"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89" name="Google Shape;89;p21"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90" name="Google Shape;90;p21"/>
          <p:cNvSpPr txBox="1">
            <a:spLocks noGrp="1"/>
          </p:cNvSpPr>
          <p:nvPr>
            <p:ph type="title"/>
          </p:nvPr>
        </p:nvSpPr>
        <p:spPr>
          <a:xfrm>
            <a:off x="623888" y="1709745"/>
            <a:ext cx="7886700"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91" name="Google Shape;91;p21"/>
          <p:cNvSpPr txBox="1">
            <a:spLocks noGrp="1"/>
          </p:cNvSpPr>
          <p:nvPr>
            <p:ph type="body" idx="1"/>
          </p:nvPr>
        </p:nvSpPr>
        <p:spPr>
          <a:xfrm>
            <a:off x="623888" y="4589470"/>
            <a:ext cx="7886700"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800"/>
              <a:buFont typeface="Arial"/>
              <a:buNone/>
              <a:defRPr sz="18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1500"/>
              <a:buFont typeface="Arial"/>
              <a:buNone/>
              <a:defRPr sz="15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350"/>
              <a:buFont typeface="Arial"/>
              <a:buNone/>
              <a:defRPr sz="135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9pPr>
          </a:lstStyle>
          <a:p>
            <a:endParaRPr/>
          </a:p>
        </p:txBody>
      </p:sp>
      <p:sp>
        <p:nvSpPr>
          <p:cNvPr id="92" name="Google Shape;92;p21"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3" name="Google Shape;93;p21"/>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4" name="Google Shape;94;p21"/>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5" name="Google Shape;95;p21"/>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96" name="Google Shape;96;p21"/>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community.oracle.com/mosc/discussion/4554843/enhance-employee-header-configuration-framework-to-include-labels-of-fields/p1?new=1"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docs.oracle.com/cd/F28299_01/pt857pbr3/eng/pt/tacs/task_NavigatingwiththeKeyboard-827ff2.html?pli=ul_d18e41_tac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w3.org/WAI/WCAG21/Understanding/text-spacing.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sbctc.edu/colleges-staff/it-support/ctclink/ctclink-accessibility.asp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
          <p:cNvSpPr txBox="1">
            <a:spLocks noGrp="1"/>
          </p:cNvSpPr>
          <p:nvPr>
            <p:ph type="title"/>
          </p:nvPr>
        </p:nvSpPr>
        <p:spPr>
          <a:xfrm>
            <a:off x="338713" y="4070514"/>
            <a:ext cx="8336975" cy="99925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4000"/>
              <a:buFont typeface="Arial"/>
              <a:buNone/>
            </a:pPr>
            <a:r>
              <a:rPr lang="en-US" sz="4000" cap="none" dirty="0"/>
              <a:t>Accessibility &amp; ctcLink Open Forum</a:t>
            </a:r>
            <a:endParaRPr dirty="0"/>
          </a:p>
        </p:txBody>
      </p:sp>
      <p:sp>
        <p:nvSpPr>
          <p:cNvPr id="109" name="Google Shape;109;p1"/>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3500"/>
              <a:buNone/>
            </a:pPr>
            <a:r>
              <a:rPr lang="en-US" dirty="0"/>
              <a:t>January 9, 2024</a:t>
            </a:r>
            <a:endParaRPr dirty="0"/>
          </a:p>
        </p:txBody>
      </p:sp>
      <p:sp>
        <p:nvSpPr>
          <p:cNvPr id="110" name="Google Shape;110;p1"/>
          <p:cNvSpPr txBox="1">
            <a:spLocks noGrp="1"/>
          </p:cNvSpPr>
          <p:nvPr>
            <p:ph type="sldNum" idx="12"/>
          </p:nvPr>
        </p:nvSpPr>
        <p:spPr>
          <a:xfrm>
            <a:off x="8675688" y="6483350"/>
            <a:ext cx="468312" cy="238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fld id="{00000000-1234-1234-1234-123412341234}" type="slidenum">
              <a:rPr lang="en-US" sz="1800" b="0" i="0" u="none" strike="noStrike" cap="none">
                <a:solidFill>
                  <a:schemeClr val="dk1"/>
                </a:solidFill>
                <a:latin typeface="Arial"/>
                <a:ea typeface="Arial"/>
                <a:cs typeface="Arial"/>
                <a:sym typeface="Arial"/>
              </a:rPr>
              <a:t>1</a:t>
            </a:fld>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5"/>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Campus Solutions</a:t>
            </a:r>
            <a:br>
              <a:rPr lang="en-US"/>
            </a:br>
            <a:endParaRPr/>
          </a:p>
        </p:txBody>
      </p:sp>
      <p:sp>
        <p:nvSpPr>
          <p:cNvPr id="216" name="Google Shape;216;p5"/>
          <p:cNvSpPr txBox="1">
            <a:spLocks noGrp="1"/>
          </p:cNvSpPr>
          <p:nvPr>
            <p:ph type="body" idx="1"/>
          </p:nvPr>
        </p:nvSpPr>
        <p:spPr>
          <a:xfrm>
            <a:off x="536860" y="2726880"/>
            <a:ext cx="8336975" cy="3757046"/>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600" dirty="0"/>
              <a:t>CS Make a Payment Page</a:t>
            </a:r>
            <a:endParaRPr dirty="0"/>
          </a:p>
          <a:p>
            <a:pPr lvl="1"/>
            <a:r>
              <a:rPr lang="en-US" sz="1400" dirty="0"/>
              <a:t>Submitted enhancement request to change from classic to fluid page. </a:t>
            </a:r>
            <a:endParaRPr dirty="0"/>
          </a:p>
          <a:p>
            <a:pPr marL="0" lvl="0" indent="0" algn="l" rtl="0">
              <a:lnSpc>
                <a:spcPct val="90000"/>
              </a:lnSpc>
              <a:spcBef>
                <a:spcPts val="1000"/>
              </a:spcBef>
              <a:spcAft>
                <a:spcPts val="0"/>
              </a:spcAft>
              <a:buSzPts val="2800"/>
              <a:buNone/>
            </a:pPr>
            <a:r>
              <a:rPr lang="en-US" sz="1600" dirty="0">
                <a:solidFill>
                  <a:schemeClr val="dk1"/>
                </a:solidFill>
              </a:rPr>
              <a:t>CS Academic Advisement Report – incorrect PDF tags</a:t>
            </a:r>
            <a:endParaRPr sz="2800" dirty="0">
              <a:solidFill>
                <a:schemeClr val="dk1"/>
              </a:solidFill>
            </a:endParaRPr>
          </a:p>
          <a:p>
            <a:pPr lvl="1">
              <a:spcBef>
                <a:spcPts val="1000"/>
              </a:spcBef>
              <a:buClr>
                <a:schemeClr val="dk1"/>
              </a:buClr>
            </a:pPr>
            <a:r>
              <a:rPr lang="en-US" sz="1400" dirty="0">
                <a:solidFill>
                  <a:schemeClr val="dk1"/>
                </a:solidFill>
              </a:rPr>
              <a:t>Fix was supposed to be delivered in CS Image 26.  There was a duplicate CSS declaration on the HTML academic progress fluid page and that was corrected.  They did not make any updates to the PDF though, so we pushed back and asked that to be done. </a:t>
            </a:r>
          </a:p>
          <a:p>
            <a:pPr marL="50800" indent="0">
              <a:buClr>
                <a:schemeClr val="dk1"/>
              </a:buClr>
              <a:buNone/>
            </a:pPr>
            <a:r>
              <a:rPr lang="en-US" sz="1600" b="0" i="0" dirty="0">
                <a:solidFill>
                  <a:srgbClr val="003D5B"/>
                </a:solidFill>
                <a:effectLst/>
                <a:latin typeface="+mn-lt"/>
              </a:rPr>
              <a:t>Mark-up for 'Add' button incorrect creating WCAG violation</a:t>
            </a:r>
          </a:p>
          <a:p>
            <a:pPr lvl="1">
              <a:buClr>
                <a:schemeClr val="dk1"/>
              </a:buClr>
            </a:pPr>
            <a:r>
              <a:rPr lang="en-US" sz="1200" dirty="0">
                <a:solidFill>
                  <a:srgbClr val="003D5B"/>
                </a:solidFill>
                <a:latin typeface="+mn-lt"/>
              </a:rPr>
              <a:t>Oracle has accepted this as a bug and development is working on it now.</a:t>
            </a:r>
            <a:endParaRPr lang="en-US" sz="1200" b="0" i="0" dirty="0">
              <a:solidFill>
                <a:srgbClr val="003D5B"/>
              </a:solidFill>
              <a:effectLst/>
              <a:latin typeface="+mn-lt"/>
            </a:endParaRPr>
          </a:p>
          <a:p>
            <a:pPr>
              <a:buClr>
                <a:schemeClr val="dk1"/>
              </a:buClr>
            </a:pPr>
            <a:endParaRPr sz="2000" dirty="0">
              <a:solidFill>
                <a:schemeClr val="dk1"/>
              </a:solidFill>
            </a:endParaRPr>
          </a:p>
        </p:txBody>
      </p:sp>
      <p:sp>
        <p:nvSpPr>
          <p:cNvPr id="217" name="Google Shape;217;p5"/>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g11f90ef2fa0_0_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End of Presentation</a:t>
            </a:r>
            <a:endParaRPr/>
          </a:p>
        </p:txBody>
      </p:sp>
      <p:sp>
        <p:nvSpPr>
          <p:cNvPr id="209" name="Google Shape;209;g11f90ef2fa0_0_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Expanded details from previous slides are provided following this page.</a:t>
            </a:r>
            <a:endParaRPr/>
          </a:p>
        </p:txBody>
      </p:sp>
      <p:sp>
        <p:nvSpPr>
          <p:cNvPr id="210" name="Google Shape;210;g11f90ef2fa0_0_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10f61bb0ac9_0_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Human Capital Management</a:t>
            </a:r>
            <a:br>
              <a:rPr lang="en-US"/>
            </a:br>
            <a:endParaRPr/>
          </a:p>
        </p:txBody>
      </p:sp>
      <p:sp>
        <p:nvSpPr>
          <p:cNvPr id="223" name="Google Shape;223;g10f61bb0ac9_0_8"/>
          <p:cNvSpPr txBox="1">
            <a:spLocks noGrp="1"/>
          </p:cNvSpPr>
          <p:nvPr>
            <p:ph type="body" idx="1"/>
          </p:nvPr>
        </p:nvSpPr>
        <p:spPr>
          <a:xfrm>
            <a:off x="536850" y="2641525"/>
            <a:ext cx="8337000" cy="4080000"/>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100" dirty="0"/>
              <a:t>HCM Report time interface</a:t>
            </a:r>
            <a:endParaRPr sz="1100" dirty="0"/>
          </a:p>
          <a:p>
            <a:pPr marL="914400" lvl="1" indent="-298450" algn="l" rtl="0">
              <a:lnSpc>
                <a:spcPct val="90000"/>
              </a:lnSpc>
              <a:spcBef>
                <a:spcPts val="500"/>
              </a:spcBef>
              <a:spcAft>
                <a:spcPts val="0"/>
              </a:spcAft>
              <a:buSzPts val="1100"/>
              <a:buChar char="•"/>
            </a:pPr>
            <a:r>
              <a:rPr lang="en-US" sz="1100" dirty="0"/>
              <a:t>After previous button, focus goes to calendar button and Date in the edit box does not get read in NVDA. Does not happen with JAWS.</a:t>
            </a:r>
            <a:endParaRPr sz="1100" dirty="0"/>
          </a:p>
          <a:p>
            <a:pPr marL="914400" lvl="1" indent="-298450" algn="l" rtl="0">
              <a:lnSpc>
                <a:spcPct val="90000"/>
              </a:lnSpc>
              <a:spcBef>
                <a:spcPts val="500"/>
              </a:spcBef>
              <a:spcAft>
                <a:spcPts val="0"/>
              </a:spcAft>
              <a:buSzPts val="1100"/>
              <a:buChar char="•"/>
            </a:pPr>
            <a:r>
              <a:rPr lang="en-US" sz="1100" dirty="0"/>
              <a:t>Opened an SR for this issue.</a:t>
            </a:r>
            <a:endParaRPr sz="1100" dirty="0"/>
          </a:p>
          <a:p>
            <a:pPr marL="0" indent="0">
              <a:buNone/>
            </a:pPr>
            <a:r>
              <a:rPr lang="en-US" sz="1100" dirty="0">
                <a:solidFill>
                  <a:schemeClr val="dk1"/>
                </a:solidFill>
              </a:rPr>
              <a:t>HCM - Entire absence request is reloaded based on selection and the reload is not announced to the screen reader.  </a:t>
            </a:r>
            <a:endParaRPr sz="1100" dirty="0">
              <a:solidFill>
                <a:schemeClr val="dk1"/>
              </a:solidFill>
            </a:endParaRPr>
          </a:p>
          <a:p>
            <a:pPr lvl="1" indent="-298450">
              <a:spcBef>
                <a:spcPts val="0"/>
              </a:spcBef>
              <a:buSzPts val="1100"/>
            </a:pPr>
            <a:r>
              <a:rPr lang="en-US" sz="1100" dirty="0">
                <a:solidFill>
                  <a:schemeClr val="dk1"/>
                </a:solidFill>
              </a:rPr>
              <a:t>Resolved in HCM 47</a:t>
            </a:r>
          </a:p>
          <a:p>
            <a:pPr marL="0" indent="0">
              <a:buNone/>
            </a:pPr>
            <a:r>
              <a:rPr lang="en-US" sz="1100" dirty="0">
                <a:solidFill>
                  <a:schemeClr val="dk1"/>
                </a:solidFill>
              </a:rPr>
              <a:t>HCM Enter Time Page. </a:t>
            </a:r>
            <a:endParaRPr sz="1100" dirty="0">
              <a:solidFill>
                <a:schemeClr val="dk1"/>
              </a:solidFill>
            </a:endParaRPr>
          </a:p>
          <a:p>
            <a:pPr marL="457200" lvl="0" indent="-298450" algn="l" rtl="0">
              <a:lnSpc>
                <a:spcPct val="90000"/>
              </a:lnSpc>
              <a:spcBef>
                <a:spcPts val="1000"/>
              </a:spcBef>
              <a:spcAft>
                <a:spcPts val="0"/>
              </a:spcAft>
              <a:buClr>
                <a:schemeClr val="dk1"/>
              </a:buClr>
              <a:buSzPts val="1100"/>
              <a:buChar char="•"/>
            </a:pPr>
            <a:r>
              <a:rPr lang="en-US" sz="1100" dirty="0">
                <a:solidFill>
                  <a:schemeClr val="dk1"/>
                </a:solidFill>
              </a:rPr>
              <a:t>For the focus issue when switching between elapsed time and punch time, Oracle has agreed that it is a bug and will begin working on a resolution</a:t>
            </a:r>
          </a:p>
          <a:p>
            <a:pPr marL="158750" indent="0">
              <a:buClr>
                <a:schemeClr val="dk1"/>
              </a:buClr>
              <a:buSzPts val="1100"/>
              <a:buNone/>
            </a:pPr>
            <a:r>
              <a:rPr lang="en-US" sz="1100" dirty="0">
                <a:solidFill>
                  <a:schemeClr val="dk1"/>
                </a:solidFill>
              </a:rPr>
              <a:t>HCM </a:t>
            </a:r>
            <a:r>
              <a:rPr lang="en-US" sz="1100" dirty="0"/>
              <a:t>Configurable headers</a:t>
            </a:r>
          </a:p>
          <a:p>
            <a:pPr marL="330200" indent="-171450">
              <a:buClr>
                <a:schemeClr val="dk1"/>
              </a:buClr>
              <a:buSzPts val="1100"/>
            </a:pPr>
            <a:r>
              <a:rPr lang="en-US" sz="1100" dirty="0">
                <a:solidFill>
                  <a:schemeClr val="dk1"/>
                </a:solidFill>
              </a:rPr>
              <a:t>Gathering </a:t>
            </a:r>
            <a:r>
              <a:rPr lang="en-US" sz="1100" dirty="0"/>
              <a:t>votes for </a:t>
            </a:r>
            <a:r>
              <a:rPr lang="en-US" sz="1100" dirty="0">
                <a:hlinkClick r:id="rId3"/>
              </a:rPr>
              <a:t>the enhancement request</a:t>
            </a:r>
            <a:r>
              <a:rPr lang="en-US" sz="1100" dirty="0"/>
              <a:t>.</a:t>
            </a:r>
            <a:endParaRPr lang="en-US" sz="1100" dirty="0">
              <a:solidFill>
                <a:schemeClr val="dk1"/>
              </a:solidFill>
            </a:endParaRPr>
          </a:p>
        </p:txBody>
      </p:sp>
      <p:sp>
        <p:nvSpPr>
          <p:cNvPr id="224" name="Google Shape;224;g10f61bb0ac9_0_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g133683600a4_0_1"/>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Finance</a:t>
            </a:r>
            <a:endParaRPr/>
          </a:p>
        </p:txBody>
      </p:sp>
      <p:sp>
        <p:nvSpPr>
          <p:cNvPr id="230" name="Google Shape;230;g133683600a4_0_1"/>
          <p:cNvSpPr txBox="1">
            <a:spLocks noGrp="1"/>
          </p:cNvSpPr>
          <p:nvPr>
            <p:ph type="body" idx="1"/>
          </p:nvPr>
        </p:nvSpPr>
        <p:spPr>
          <a:xfrm>
            <a:off x="536859" y="2726880"/>
            <a:ext cx="8336975" cy="3757046"/>
          </a:xfrm>
          <a:prstGeom prst="rect">
            <a:avLst/>
          </a:prstGeom>
          <a:noFill/>
          <a:ln>
            <a:noFill/>
          </a:ln>
        </p:spPr>
        <p:txBody>
          <a:bodyPr spcFirstLastPara="1" wrap="square" lIns="91425" tIns="45700" rIns="91425" bIns="45700" anchor="t" anchorCtr="0">
            <a:noAutofit/>
          </a:bodyPr>
          <a:lstStyle/>
          <a:p>
            <a:pPr marL="0" indent="0">
              <a:buNone/>
            </a:pPr>
            <a:r>
              <a:rPr lang="en-US" sz="130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
                  </a:ext>
                </a:extLst>
              </a:rPr>
              <a:t>FIN Travel Authorizations </a:t>
            </a:r>
            <a:endParaRPr lang="en-US" sz="130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
                </a:ext>
              </a:extLst>
            </a:endParaRPr>
          </a:p>
          <a:p>
            <a:pPr lvl="1" indent="-311150">
              <a:buSzPts val="1300"/>
            </a:pPr>
            <a:r>
              <a:rPr lang="en-US" sz="130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3"/>
                  </a:ext>
                </a:extLst>
              </a:rPr>
              <a:t>The attachment button on the grid does not have a label. </a:t>
            </a:r>
            <a:endParaRPr lang="en-US" sz="1300">
              <a:solidFill>
                <a:schemeClr val="dk1"/>
              </a:solidFill>
            </a:endParaRPr>
          </a:p>
          <a:p>
            <a:pPr lvl="1" indent="-311150">
              <a:buSzPts val="1300"/>
            </a:pPr>
            <a:r>
              <a:rPr lang="en-US" sz="1300">
                <a:solidFill>
                  <a:schemeClr val="dk1"/>
                </a:solidFill>
              </a:rPr>
              <a:t>[6/28/23] Will be tested when we implement FS 47.</a:t>
            </a:r>
          </a:p>
          <a:p>
            <a:pPr lvl="1" indent="-311150">
              <a:buSzPts val="1300"/>
            </a:pPr>
            <a:endParaRPr lang="en-US" sz="1300">
              <a:solidFill>
                <a:schemeClr val="dk1"/>
              </a:solidFill>
            </a:endParaRPr>
          </a:p>
          <a:p>
            <a:pPr marL="0" indent="0">
              <a:spcBef>
                <a:spcPts val="0"/>
              </a:spcBef>
              <a:buNone/>
            </a:pPr>
            <a:r>
              <a:rPr lang="en-US" sz="1300">
                <a:solidFill>
                  <a:schemeClr val="dk1"/>
                </a:solidFill>
              </a:rPr>
              <a:t>Finance - Express Bill Entry Template page. </a:t>
            </a:r>
          </a:p>
          <a:p>
            <a:pPr lvl="1" indent="-311150">
              <a:spcBef>
                <a:spcPts val="0"/>
              </a:spcBef>
              <a:buClr>
                <a:schemeClr val="dk1"/>
              </a:buClr>
              <a:buSzPts val="1300"/>
            </a:pPr>
            <a:r>
              <a:rPr lang="en-US" sz="1300">
                <a:solidFill>
                  <a:schemeClr val="dk1"/>
                </a:solidFill>
              </a:rPr>
              <a:t>The screen reader user cannot access any of the checkboxes on the Charge Details tab of the Configure Bill Line Grid Area. On the other tabs in the Configure Bill Line Grid Area, the checkboxes are accessed by the screen reader but the labels are not read by the screen reader so the user does not know what to check.  </a:t>
            </a:r>
          </a:p>
          <a:p>
            <a:pPr marL="914400" lvl="1" indent="-311150" algn="l" rtl="0">
              <a:lnSpc>
                <a:spcPct val="90000"/>
              </a:lnSpc>
              <a:spcBef>
                <a:spcPts val="0"/>
              </a:spcBef>
              <a:spcAft>
                <a:spcPts val="0"/>
              </a:spcAft>
              <a:buClr>
                <a:schemeClr val="dk1"/>
              </a:buClr>
              <a:buSzPts val="1300"/>
              <a:buChar char="•"/>
            </a:pPr>
            <a:r>
              <a:rPr lang="en-US" sz="1300">
                <a:solidFill>
                  <a:schemeClr val="dk1"/>
                </a:solidFill>
              </a:rPr>
              <a:t>Oracle is developing a fix that is planned to be delivered in Finance Image 47.</a:t>
            </a:r>
          </a:p>
          <a:p>
            <a:pPr marL="457200" lvl="0" indent="-228600" algn="l" rtl="0">
              <a:lnSpc>
                <a:spcPct val="90000"/>
              </a:lnSpc>
              <a:spcBef>
                <a:spcPts val="1000"/>
              </a:spcBef>
              <a:spcAft>
                <a:spcPts val="0"/>
              </a:spcAft>
              <a:buSzPts val="2800"/>
              <a:buNone/>
            </a:pPr>
            <a:endParaRPr lang="en-US" sz="1200"/>
          </a:p>
        </p:txBody>
      </p:sp>
      <p:sp>
        <p:nvSpPr>
          <p:cNvPr id="231" name="Google Shape;231;g133683600a4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gf5d9b03db8_0_1"/>
          <p:cNvSpPr txBox="1">
            <a:spLocks noGrp="1"/>
          </p:cNvSpPr>
          <p:nvPr>
            <p:ph type="title"/>
          </p:nvPr>
        </p:nvSpPr>
        <p:spPr>
          <a:xfrm>
            <a:off x="536860" y="1221311"/>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All Pillars</a:t>
            </a:r>
            <a:endParaRPr/>
          </a:p>
        </p:txBody>
      </p:sp>
      <p:sp>
        <p:nvSpPr>
          <p:cNvPr id="237" name="Google Shape;237;gf5d9b03db8_0_1"/>
          <p:cNvSpPr txBox="1">
            <a:spLocks noGrp="1"/>
          </p:cNvSpPr>
          <p:nvPr>
            <p:ph type="body" idx="1"/>
          </p:nvPr>
        </p:nvSpPr>
        <p:spPr>
          <a:xfrm>
            <a:off x="536850" y="2212605"/>
            <a:ext cx="8337000" cy="4224600"/>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300" dirty="0"/>
              <a:t>Switch Control</a:t>
            </a:r>
            <a:endParaRPr sz="2700" dirty="0"/>
          </a:p>
          <a:p>
            <a:pPr lvl="1" indent="-355600">
              <a:buSzPts val="2000"/>
            </a:pPr>
            <a:r>
              <a:rPr lang="en-US" sz="1100" dirty="0"/>
              <a:t>The switch form control/checkbox is identified as non-compliant due to it using multiple labels. Oracle has wanted to close it and we keep pushing back. The Vice President of HCM Development at Oracle is working with the </a:t>
            </a:r>
            <a:r>
              <a:rPr lang="en-US" sz="1100" dirty="0" err="1"/>
              <a:t>PeopleTools</a:t>
            </a:r>
            <a:r>
              <a:rPr lang="en-US" sz="1100" dirty="0"/>
              <a:t> team to try and address the problem with a design change.  We're waiting for him to send us information on how they tested and their justification for why it is compliant.</a:t>
            </a:r>
            <a:endParaRPr sz="1100" dirty="0"/>
          </a:p>
          <a:p>
            <a:pPr marL="50800" lvl="0" indent="0" algn="l" rtl="0">
              <a:lnSpc>
                <a:spcPct val="90000"/>
              </a:lnSpc>
              <a:spcBef>
                <a:spcPts val="1000"/>
              </a:spcBef>
              <a:spcAft>
                <a:spcPts val="0"/>
              </a:spcAft>
              <a:buSzPts val="2800"/>
              <a:buNone/>
            </a:pPr>
            <a:r>
              <a:rPr lang="en-US" sz="1300" dirty="0"/>
              <a:t>Back Button</a:t>
            </a:r>
            <a:endParaRPr sz="2700" dirty="0"/>
          </a:p>
          <a:p>
            <a:pPr lvl="1" indent="-355600">
              <a:buSzPts val="2000"/>
            </a:pPr>
            <a:r>
              <a:rPr lang="en-US" sz="1100" dirty="0"/>
              <a:t>In screen reader mode, the back button does not work from a Page accessed with the </a:t>
            </a:r>
            <a:r>
              <a:rPr lang="en-US" sz="1100" dirty="0" err="1"/>
              <a:t>TransferPage</a:t>
            </a:r>
            <a:r>
              <a:rPr lang="en-US" sz="1100" dirty="0"/>
              <a:t> function. Fix coming in </a:t>
            </a:r>
            <a:r>
              <a:rPr lang="en-US" sz="1100" dirty="0" err="1"/>
              <a:t>PeopleTools</a:t>
            </a:r>
            <a:r>
              <a:rPr lang="en-US" sz="1100" dirty="0"/>
              <a:t> 8.59. </a:t>
            </a:r>
            <a:endParaRPr lang="en-US" sz="2300" dirty="0"/>
          </a:p>
          <a:p>
            <a:pPr lvl="1" indent="-355600">
              <a:buSzPts val="2000"/>
            </a:pPr>
            <a:r>
              <a:rPr lang="en-US" sz="1100" dirty="0"/>
              <a:t>[6/28/23] Will be reviewed to see if </a:t>
            </a:r>
            <a:r>
              <a:rPr lang="en-US" sz="1100" dirty="0" err="1"/>
              <a:t>PeopleTools</a:t>
            </a:r>
            <a:r>
              <a:rPr lang="en-US" sz="1100" dirty="0"/>
              <a:t> 8.59 fixed this or not.</a:t>
            </a:r>
            <a:endParaRPr lang="en-US" sz="2300" dirty="0"/>
          </a:p>
          <a:p>
            <a:pPr marL="50800" lvl="0" indent="0" algn="l" rtl="0">
              <a:lnSpc>
                <a:spcPct val="90000"/>
              </a:lnSpc>
              <a:spcBef>
                <a:spcPts val="1000"/>
              </a:spcBef>
              <a:spcAft>
                <a:spcPts val="0"/>
              </a:spcAft>
              <a:buSzPts val="2800"/>
              <a:buNone/>
            </a:pPr>
            <a:r>
              <a:rPr lang="en-US" sz="1300" dirty="0"/>
              <a:t>Combo Box drop down displays one blank row and list items order is not top to bottom</a:t>
            </a:r>
            <a:endParaRPr sz="2700" dirty="0"/>
          </a:p>
          <a:p>
            <a:pPr marL="914400" lvl="1" indent="-355600" algn="l" rtl="0">
              <a:lnSpc>
                <a:spcPct val="90000"/>
              </a:lnSpc>
              <a:spcBef>
                <a:spcPts val="500"/>
              </a:spcBef>
              <a:spcAft>
                <a:spcPts val="0"/>
              </a:spcAft>
              <a:buSzPts val="2000"/>
              <a:buChar char="•"/>
            </a:pPr>
            <a:r>
              <a:rPr lang="en-US" sz="1100" dirty="0"/>
              <a:t>Oracle development is targeting </a:t>
            </a:r>
            <a:r>
              <a:rPr lang="en-US" sz="1100" dirty="0" err="1"/>
              <a:t>PeopleTools</a:t>
            </a:r>
            <a:r>
              <a:rPr lang="en-US" sz="1100" dirty="0"/>
              <a:t> 8.60 for the fix.</a:t>
            </a:r>
            <a:endParaRPr sz="2300" dirty="0"/>
          </a:p>
          <a:p>
            <a:pPr marL="50800" lvl="0" indent="0" algn="l" rtl="0">
              <a:lnSpc>
                <a:spcPct val="90000"/>
              </a:lnSpc>
              <a:spcBef>
                <a:spcPts val="1000"/>
              </a:spcBef>
              <a:spcAft>
                <a:spcPts val="0"/>
              </a:spcAft>
              <a:buSzPts val="2800"/>
              <a:buNone/>
            </a:pPr>
            <a:r>
              <a:rPr lang="en-US" sz="1300" dirty="0"/>
              <a:t>Accessibility Compliance of Calendar Widget</a:t>
            </a:r>
            <a:endParaRPr sz="2700" dirty="0"/>
          </a:p>
          <a:p>
            <a:pPr marL="914400" lvl="1" indent="-355600" algn="l" rtl="0">
              <a:lnSpc>
                <a:spcPct val="100000"/>
              </a:lnSpc>
              <a:spcBef>
                <a:spcPts val="500"/>
              </a:spcBef>
              <a:spcAft>
                <a:spcPts val="0"/>
              </a:spcAft>
              <a:buSzPts val="2000"/>
              <a:buChar char="•"/>
            </a:pPr>
            <a:r>
              <a:rPr lang="en-US" sz="1100" dirty="0"/>
              <a:t>Fixed for Firefox in </a:t>
            </a:r>
            <a:r>
              <a:rPr lang="en-US" sz="1100" dirty="0" err="1"/>
              <a:t>PeopleTools</a:t>
            </a:r>
            <a:r>
              <a:rPr lang="en-US" sz="1100" dirty="0"/>
              <a:t> 8.59.</a:t>
            </a:r>
            <a:endParaRPr sz="2300" dirty="0"/>
          </a:p>
          <a:p>
            <a:pPr lvl="1" indent="-355600">
              <a:lnSpc>
                <a:spcPct val="100000"/>
              </a:lnSpc>
              <a:buSzPts val="2000"/>
            </a:pPr>
            <a:r>
              <a:rPr lang="en-US" sz="1100" dirty="0"/>
              <a:t>Works in Chrome and Edge with </a:t>
            </a:r>
            <a:r>
              <a:rPr lang="en-US" sz="1100" u="sng" dirty="0">
                <a:solidFill>
                  <a:schemeClr val="hlink"/>
                </a:solidFill>
                <a:hlinkClick r:id="rId3">
                  <a:extLst>
                    <a:ext uri="{A12FA001-AC4F-418D-AE19-62706E023703}">
                      <ahyp:hlinkClr xmlns:ahyp="http://schemas.microsoft.com/office/drawing/2018/hyperlinkcolor" val="tx"/>
                    </a:ext>
                  </a:extLst>
                </a:hlinkClick>
              </a:rPr>
              <a:t>Oracle’s recommended keyboard shortcuts</a:t>
            </a:r>
            <a:r>
              <a:rPr lang="en-US" sz="1100" dirty="0"/>
              <a:t>.  If this is not working for you, please let us know.</a:t>
            </a:r>
            <a:endParaRPr sz="1100" dirty="0"/>
          </a:p>
          <a:p>
            <a:pPr marL="914400" lvl="1" indent="-298450" algn="l" rtl="0">
              <a:lnSpc>
                <a:spcPct val="90000"/>
              </a:lnSpc>
              <a:spcBef>
                <a:spcPts val="500"/>
              </a:spcBef>
              <a:spcAft>
                <a:spcPts val="0"/>
              </a:spcAft>
              <a:buSzPts val="1100"/>
              <a:buChar char="•"/>
            </a:pPr>
            <a:r>
              <a:rPr lang="en-US" sz="1100" dirty="0"/>
              <a:t>Placeholder text with expected date format i.e. “MM\DD\YYYY” with proper contrast ratio.</a:t>
            </a:r>
            <a:endParaRPr sz="1100" dirty="0"/>
          </a:p>
          <a:p>
            <a:pPr lvl="1" indent="-298450">
              <a:buSzPts val="1100"/>
            </a:pPr>
            <a:r>
              <a:rPr lang="en-US" sz="1100" dirty="0"/>
              <a:t>[6/28/23] Will be reviewed to see if </a:t>
            </a:r>
            <a:r>
              <a:rPr lang="en-US" sz="1100" dirty="0" err="1"/>
              <a:t>PeopleTools</a:t>
            </a:r>
            <a:r>
              <a:rPr lang="en-US" sz="1100" dirty="0"/>
              <a:t> 8.59 fixed this or not.</a:t>
            </a:r>
          </a:p>
          <a:p>
            <a:pPr marL="50800" lvl="0" indent="0" algn="l" rtl="0">
              <a:lnSpc>
                <a:spcPct val="90000"/>
              </a:lnSpc>
              <a:spcBef>
                <a:spcPts val="1000"/>
              </a:spcBef>
              <a:spcAft>
                <a:spcPts val="0"/>
              </a:spcAft>
              <a:buSzPts val="2800"/>
              <a:buNone/>
            </a:pPr>
            <a:r>
              <a:rPr lang="en-US" sz="1300" dirty="0"/>
              <a:t>Query viewer page</a:t>
            </a:r>
            <a:endParaRPr sz="2700" dirty="0"/>
          </a:p>
          <a:p>
            <a:pPr marL="914400" lvl="1" indent="-355600" algn="l" rtl="0">
              <a:lnSpc>
                <a:spcPct val="90000"/>
              </a:lnSpc>
              <a:spcBef>
                <a:spcPts val="500"/>
              </a:spcBef>
              <a:spcAft>
                <a:spcPts val="0"/>
              </a:spcAft>
              <a:buSzPts val="2000"/>
              <a:buChar char="•"/>
            </a:pPr>
            <a:r>
              <a:rPr lang="en-US" sz="1100" dirty="0"/>
              <a:t>The criteria is not read in screen reader forms mode. </a:t>
            </a:r>
            <a:r>
              <a:rPr lang="en-US" sz="1100" dirty="0">
                <a:solidFill>
                  <a:schemeClr val="dk1"/>
                </a:solidFill>
              </a:rPr>
              <a:t>Fix coming in </a:t>
            </a:r>
            <a:r>
              <a:rPr lang="en-US" sz="1100" dirty="0" err="1">
                <a:solidFill>
                  <a:schemeClr val="dk1"/>
                </a:solidFill>
              </a:rPr>
              <a:t>PeopleTools</a:t>
            </a:r>
            <a:r>
              <a:rPr lang="en-US" sz="1100" dirty="0">
                <a:solidFill>
                  <a:schemeClr val="dk1"/>
                </a:solidFill>
              </a:rPr>
              <a:t> 8.59.</a:t>
            </a:r>
          </a:p>
          <a:p>
            <a:pPr lvl="1" indent="-355600">
              <a:buSzPts val="2000"/>
            </a:pPr>
            <a:r>
              <a:rPr lang="en-US" sz="1100" dirty="0">
                <a:solidFill>
                  <a:schemeClr val="dk1"/>
                </a:solidFill>
              </a:rPr>
              <a:t>[6/28/23] Will be reviewed to see if </a:t>
            </a:r>
            <a:r>
              <a:rPr lang="en-US" sz="1100" dirty="0" err="1">
                <a:solidFill>
                  <a:schemeClr val="dk1"/>
                </a:solidFill>
              </a:rPr>
              <a:t>PeopleTools</a:t>
            </a:r>
            <a:r>
              <a:rPr lang="en-US" sz="1100" dirty="0">
                <a:solidFill>
                  <a:schemeClr val="dk1"/>
                </a:solidFill>
              </a:rPr>
              <a:t> 8.59 fixed this or not.</a:t>
            </a:r>
          </a:p>
        </p:txBody>
      </p:sp>
      <p:sp>
        <p:nvSpPr>
          <p:cNvPr id="238" name="Google Shape;238;gf5d9b03db8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g1ca63ba62c5_1_0"/>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a:t>
            </a:r>
            <a:endParaRPr/>
          </a:p>
        </p:txBody>
      </p:sp>
      <p:sp>
        <p:nvSpPr>
          <p:cNvPr id="245" name="Google Shape;245;g1ca63ba62c5_1_0"/>
          <p:cNvSpPr txBox="1">
            <a:spLocks noGrp="1"/>
          </p:cNvSpPr>
          <p:nvPr>
            <p:ph type="body" idx="1"/>
          </p:nvPr>
        </p:nvSpPr>
        <p:spPr>
          <a:xfrm>
            <a:off x="536850" y="2415150"/>
            <a:ext cx="8337000" cy="40689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SzPts val="1200"/>
              <a:buChar char="•"/>
            </a:pPr>
            <a:r>
              <a:rPr lang="en-US" sz="1200"/>
              <a:t>Oracle vs. HighPoint</a:t>
            </a:r>
            <a:endParaRPr sz="1200"/>
          </a:p>
          <a:p>
            <a:pPr marL="914400" lvl="1" indent="-304800" algn="l" rtl="0">
              <a:lnSpc>
                <a:spcPct val="90000"/>
              </a:lnSpc>
              <a:spcBef>
                <a:spcPts val="0"/>
              </a:spcBef>
              <a:spcAft>
                <a:spcPts val="0"/>
              </a:spcAft>
              <a:buSzPts val="1200"/>
              <a:buChar char="•"/>
            </a:pPr>
            <a:r>
              <a:rPr lang="en-US" sz="1200"/>
              <a:t>Oracle is the company that makes PeopleSoft. Highpoint is a third-party vendor that provides the integrated HCX mobile solution.</a:t>
            </a:r>
            <a:endParaRPr sz="1200"/>
          </a:p>
          <a:p>
            <a:pPr marL="457200" lvl="0" indent="-304800" algn="l" rtl="0">
              <a:lnSpc>
                <a:spcPct val="90000"/>
              </a:lnSpc>
              <a:spcBef>
                <a:spcPts val="0"/>
              </a:spcBef>
              <a:spcAft>
                <a:spcPts val="0"/>
              </a:spcAft>
              <a:buSzPts val="1200"/>
              <a:buChar char="•"/>
            </a:pPr>
            <a:r>
              <a:rPr lang="en-US" sz="1200"/>
              <a:t>ctcLink vs. HCX</a:t>
            </a:r>
            <a:endParaRPr sz="1200"/>
          </a:p>
          <a:p>
            <a:pPr marL="914400" lvl="1" indent="-304800" algn="l" rtl="0">
              <a:lnSpc>
                <a:spcPct val="90000"/>
              </a:lnSpc>
              <a:spcBef>
                <a:spcPts val="0"/>
              </a:spcBef>
              <a:spcAft>
                <a:spcPts val="0"/>
              </a:spcAft>
              <a:buSzPts val="1200"/>
              <a:buChar char="•"/>
            </a:pPr>
            <a:r>
              <a:rPr lang="en-US" sz="1200"/>
              <a:t>ctcLink is the centralized PeopleSoft implementation that all the WA community and technical colleges use. HCX is the integrated mobile solution provided by HighPoint.</a:t>
            </a:r>
            <a:endParaRPr sz="1200"/>
          </a:p>
          <a:p>
            <a:pPr marL="457200" lvl="0" indent="-304800" algn="l" rtl="0">
              <a:lnSpc>
                <a:spcPct val="90000"/>
              </a:lnSpc>
              <a:spcBef>
                <a:spcPts val="0"/>
              </a:spcBef>
              <a:spcAft>
                <a:spcPts val="0"/>
              </a:spcAft>
              <a:buSzPts val="1200"/>
              <a:buChar char="•"/>
            </a:pPr>
            <a:r>
              <a:rPr lang="en-US" sz="1200"/>
              <a:t>OAAP and Kastech</a:t>
            </a:r>
            <a:endParaRPr sz="1200"/>
          </a:p>
          <a:p>
            <a:pPr marL="914400" lvl="1" indent="-304800" algn="l" rtl="0">
              <a:lnSpc>
                <a:spcPct val="90000"/>
              </a:lnSpc>
              <a:spcBef>
                <a:spcPts val="0"/>
              </a:spcBef>
              <a:spcAft>
                <a:spcPts val="0"/>
              </a:spcAft>
              <a:buSzPts val="1200"/>
              <a:buChar char="•"/>
            </a:pPr>
            <a:r>
              <a:rPr lang="en-US" sz="1200"/>
              <a:t>Kastech is the third-party company that provides the Online Admission Application Portal (OAAP) that is integrated with ctcLink.</a:t>
            </a:r>
            <a:endParaRPr sz="1200"/>
          </a:p>
          <a:p>
            <a:pPr marL="457200" lvl="0" indent="-304800" algn="l" rtl="0">
              <a:lnSpc>
                <a:spcPct val="90000"/>
              </a:lnSpc>
              <a:spcBef>
                <a:spcPts val="0"/>
              </a:spcBef>
              <a:spcAft>
                <a:spcPts val="0"/>
              </a:spcAft>
              <a:buSzPts val="1200"/>
              <a:buChar char="•"/>
            </a:pPr>
            <a:r>
              <a:rPr lang="en-US" sz="1200"/>
              <a:t>IOVD (Image Overview Document)</a:t>
            </a:r>
            <a:endParaRPr sz="1200"/>
          </a:p>
          <a:p>
            <a:pPr marL="914400" lvl="1" indent="-304800" algn="l" rtl="0">
              <a:lnSpc>
                <a:spcPct val="90000"/>
              </a:lnSpc>
              <a:spcBef>
                <a:spcPts val="0"/>
              </a:spcBef>
              <a:spcAft>
                <a:spcPts val="0"/>
              </a:spcAft>
              <a:buSzPts val="1200"/>
              <a:buChar char="•"/>
            </a:pPr>
            <a:r>
              <a:rPr lang="en-US" sz="1200"/>
              <a:t>A document that explains in detail all the new features, bug fixes, and accessibility fixes that come with the image.</a:t>
            </a:r>
            <a:endParaRPr sz="1200"/>
          </a:p>
          <a:p>
            <a:pPr marL="457200" lvl="0" indent="-304800" algn="l" rtl="0">
              <a:lnSpc>
                <a:spcPct val="90000"/>
              </a:lnSpc>
              <a:spcBef>
                <a:spcPts val="0"/>
              </a:spcBef>
              <a:spcAft>
                <a:spcPts val="0"/>
              </a:spcAft>
              <a:buSzPts val="1200"/>
              <a:buChar char="•"/>
            </a:pPr>
            <a:r>
              <a:rPr lang="en-US" sz="1200">
                <a:solidFill>
                  <a:schemeClr val="dk1"/>
                </a:solidFill>
              </a:rPr>
              <a:t>SIT vs. UAT</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In SIT, State Board staff test the fix. In UAT, the college user that reported the issue tests the fix.</a:t>
            </a:r>
            <a:endParaRPr sz="1200">
              <a:solidFill>
                <a:schemeClr val="dk1"/>
              </a:solidFill>
            </a:endParaRPr>
          </a:p>
          <a:p>
            <a:pPr marL="457200" lvl="0" indent="-304800" algn="l" rtl="0">
              <a:lnSpc>
                <a:spcPct val="90000"/>
              </a:lnSpc>
              <a:spcBef>
                <a:spcPts val="0"/>
              </a:spcBef>
              <a:spcAft>
                <a:spcPts val="0"/>
              </a:spcAft>
              <a:buSzPts val="1200"/>
              <a:buChar char="•"/>
            </a:pPr>
            <a:r>
              <a:rPr lang="en-US" sz="1200">
                <a:solidFill>
                  <a:schemeClr val="dk1"/>
                </a:solidFill>
              </a:rPr>
              <a:t>Testing teams vs. functional teams at SBCTC</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The testing team coordinates the testing and reviews the results. The functional teams have the functional knowledge and are the ones that complete the SIT testing. There are lots more that both those teams do, that’s just a brief summary of some of their work as it related to testing.</a:t>
            </a:r>
            <a:endParaRPr sz="1200">
              <a:solidFill>
                <a:schemeClr val="dk1"/>
              </a:solidFill>
            </a:endParaRPr>
          </a:p>
          <a:p>
            <a:pPr marL="457200" lvl="0" indent="-304800" algn="l" rtl="0">
              <a:lnSpc>
                <a:spcPct val="90000"/>
              </a:lnSpc>
              <a:spcBef>
                <a:spcPts val="0"/>
              </a:spcBef>
              <a:spcAft>
                <a:spcPts val="0"/>
              </a:spcAft>
              <a:buSzPts val="1200"/>
              <a:buChar char="•"/>
            </a:pPr>
            <a:r>
              <a:rPr lang="en-US" sz="1200">
                <a:solidFill>
                  <a:schemeClr val="dk1"/>
                </a:solidFill>
              </a:rPr>
              <a:t>PeopleSoft Release Patchset (PRP) or Proof-of-Concept (POC) </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A PRP is an official Oracle fix to a bug that we can apply outside of an image as a one-off. A POC is code Oracle gives us to apply ourselves before they have finalized it. It may solve the problem or may not and it is likely to change and be replaced in a future image.</a:t>
            </a:r>
            <a:endParaRPr sz="1200"/>
          </a:p>
        </p:txBody>
      </p:sp>
      <p:sp>
        <p:nvSpPr>
          <p:cNvPr id="246" name="Google Shape;246;g1ca63ba62c5_1_0"/>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g1ca63ba62c5_1_9"/>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 (Continued)</a:t>
            </a:r>
            <a:endParaRPr/>
          </a:p>
        </p:txBody>
      </p:sp>
      <p:sp>
        <p:nvSpPr>
          <p:cNvPr id="253" name="Google Shape;253;g1ca63ba62c5_1_9"/>
          <p:cNvSpPr txBox="1">
            <a:spLocks noGrp="1"/>
          </p:cNvSpPr>
          <p:nvPr>
            <p:ph type="body" idx="1"/>
          </p:nvPr>
        </p:nvSpPr>
        <p:spPr>
          <a:xfrm>
            <a:off x="536850" y="2415150"/>
            <a:ext cx="8337000" cy="39198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Clr>
                <a:schemeClr val="dk1"/>
              </a:buClr>
              <a:buSzPts val="1200"/>
              <a:buChar char="•"/>
            </a:pPr>
            <a:r>
              <a:rPr lang="en-US" sz="1200">
                <a:solidFill>
                  <a:schemeClr val="dk1"/>
                </a:solidFill>
              </a:rPr>
              <a:t>PUM or Image</a:t>
            </a:r>
            <a:endParaRPr sz="1200">
              <a:solidFill>
                <a:schemeClr val="dk1"/>
              </a:solidFill>
            </a:endParaRPr>
          </a:p>
          <a:p>
            <a:pPr marL="914400" lvl="1" indent="-304800" algn="l" rtl="0">
              <a:lnSpc>
                <a:spcPct val="90000"/>
              </a:lnSpc>
              <a:spcBef>
                <a:spcPts val="500"/>
              </a:spcBef>
              <a:spcAft>
                <a:spcPts val="0"/>
              </a:spcAft>
              <a:buClr>
                <a:schemeClr val="dk1"/>
              </a:buClr>
              <a:buSzPts val="1200"/>
              <a:buChar char="•"/>
            </a:pPr>
            <a:r>
              <a:rPr lang="en-US" sz="1200">
                <a:solidFill>
                  <a:schemeClr val="dk1"/>
                </a:solidFill>
              </a:rPr>
              <a:t>PeopleSoft Update Manager. The software our Managed Services uses to apply change packages, such as PRPs or images. The term is sometimes used interchangeably with the term image, like HCM image 40 or HCM PUM 40.</a:t>
            </a:r>
            <a:endParaRPr sz="1200">
              <a:solidFill>
                <a:schemeClr val="dk1"/>
              </a:solidFill>
            </a:endParaRPr>
          </a:p>
          <a:p>
            <a:pPr marL="457200" lvl="0" indent="-304800" algn="l" rtl="0">
              <a:lnSpc>
                <a:spcPct val="90000"/>
              </a:lnSpc>
              <a:spcBef>
                <a:spcPts val="1000"/>
              </a:spcBef>
              <a:spcAft>
                <a:spcPts val="0"/>
              </a:spcAft>
              <a:buSzPts val="1200"/>
              <a:buChar char="•"/>
            </a:pPr>
            <a:r>
              <a:rPr lang="en-US" sz="1200">
                <a:solidFill>
                  <a:schemeClr val="dk1"/>
                </a:solidFill>
              </a:rPr>
              <a:t>Conformance versus functional accessibility testing</a:t>
            </a:r>
            <a:endParaRPr sz="1200">
              <a:solidFill>
                <a:schemeClr val="dk1"/>
              </a:solidFill>
            </a:endParaRPr>
          </a:p>
          <a:p>
            <a:pPr marL="914400" lvl="1" indent="-304800" algn="l" rtl="0">
              <a:lnSpc>
                <a:spcPct val="90000"/>
              </a:lnSpc>
              <a:spcBef>
                <a:spcPts val="500"/>
              </a:spcBef>
              <a:spcAft>
                <a:spcPts val="0"/>
              </a:spcAft>
              <a:buSzPts val="1200"/>
              <a:buChar char="•"/>
            </a:pPr>
            <a:r>
              <a:rPr lang="en-US" sz="1200">
                <a:solidFill>
                  <a:schemeClr val="dk1"/>
                </a:solidFill>
              </a:rPr>
              <a:t>Conformance focuses on code compliance with WCAG guidelines. Functional accessibility testing is focused on testing with all the assistive technologies and how they interact with the software.</a:t>
            </a:r>
            <a:endParaRPr sz="1200"/>
          </a:p>
        </p:txBody>
      </p:sp>
      <p:sp>
        <p:nvSpPr>
          <p:cNvPr id="254" name="Google Shape;254;g1ca63ba62c5_1_9"/>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16</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
          <p:cNvSpPr txBox="1">
            <a:spLocks noGrp="1"/>
          </p:cNvSpPr>
          <p:nvPr>
            <p:ph type="title"/>
          </p:nvPr>
        </p:nvSpPr>
        <p:spPr>
          <a:xfrm>
            <a:off x="536872" y="141038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Agenda</a:t>
            </a:r>
            <a:endParaRPr/>
          </a:p>
        </p:txBody>
      </p:sp>
      <p:sp>
        <p:nvSpPr>
          <p:cNvPr id="116" name="Google Shape;116;p2"/>
          <p:cNvSpPr txBox="1">
            <a:spLocks noGrp="1"/>
          </p:cNvSpPr>
          <p:nvPr>
            <p:ph type="body" idx="1"/>
          </p:nvPr>
        </p:nvSpPr>
        <p:spPr>
          <a:xfrm>
            <a:off x="536838" y="2265625"/>
            <a:ext cx="8337000" cy="3874800"/>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dirty="0"/>
              <a:t>Welcome</a:t>
            </a:r>
          </a:p>
          <a:p>
            <a:pPr marL="457200" lvl="0" indent="-406400" algn="l" rtl="0">
              <a:lnSpc>
                <a:spcPct val="90000"/>
              </a:lnSpc>
              <a:spcBef>
                <a:spcPts val="1000"/>
              </a:spcBef>
              <a:spcAft>
                <a:spcPts val="0"/>
              </a:spcAft>
              <a:buSzPts val="2800"/>
              <a:buChar char="•"/>
            </a:pPr>
            <a:r>
              <a:rPr lang="en-US" dirty="0"/>
              <a:t>OKTA</a:t>
            </a:r>
          </a:p>
          <a:p>
            <a:pPr marL="457200" lvl="0" indent="-406400" algn="l" rtl="0">
              <a:lnSpc>
                <a:spcPct val="90000"/>
              </a:lnSpc>
              <a:spcBef>
                <a:spcPts val="1000"/>
              </a:spcBef>
              <a:spcAft>
                <a:spcPts val="0"/>
              </a:spcAft>
              <a:buSzPts val="2800"/>
              <a:buChar char="•"/>
            </a:pPr>
            <a:r>
              <a:rPr lang="en-US" dirty="0">
                <a:solidFill>
                  <a:schemeClr val="dk1"/>
                </a:solidFill>
              </a:rPr>
              <a:t>Query migration form</a:t>
            </a:r>
          </a:p>
          <a:p>
            <a:pPr marL="457200" lvl="0" indent="-406400" algn="l" rtl="0">
              <a:lnSpc>
                <a:spcPct val="90000"/>
              </a:lnSpc>
              <a:spcBef>
                <a:spcPts val="1000"/>
              </a:spcBef>
              <a:spcAft>
                <a:spcPts val="0"/>
              </a:spcAft>
              <a:buSzPts val="2800"/>
              <a:buChar char="•"/>
            </a:pPr>
            <a:r>
              <a:rPr lang="en-US" dirty="0">
                <a:solidFill>
                  <a:schemeClr val="dk1"/>
                </a:solidFill>
              </a:rPr>
              <a:t>Service desk tickets/Oracle service </a:t>
            </a:r>
            <a:r>
              <a:rPr lang="en-US" dirty="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requests</a:t>
            </a:r>
            <a:endParaRPr lang="en-US" dirty="0">
              <a:solidFill>
                <a:schemeClr val="dk1"/>
              </a:solidFill>
            </a:endParaRPr>
          </a:p>
          <a:p>
            <a:pPr marL="457200" lvl="0" indent="-406400" algn="l" rtl="0">
              <a:lnSpc>
                <a:spcPct val="90000"/>
              </a:lnSpc>
              <a:spcBef>
                <a:spcPts val="1000"/>
              </a:spcBef>
              <a:spcAft>
                <a:spcPts val="0"/>
              </a:spcAft>
              <a:buSzPts val="2800"/>
              <a:buChar char="•"/>
            </a:pPr>
            <a:r>
              <a:rPr lang="en-US" dirty="0"/>
              <a:t>College sharing</a:t>
            </a:r>
          </a:p>
          <a:p>
            <a:pPr marL="457200" lvl="0" indent="-406400" algn="l" rtl="0">
              <a:lnSpc>
                <a:spcPct val="90000"/>
              </a:lnSpc>
              <a:spcBef>
                <a:spcPts val="1000"/>
              </a:spcBef>
              <a:spcAft>
                <a:spcPts val="0"/>
              </a:spcAft>
              <a:buSzPts val="2800"/>
              <a:buChar char="•"/>
            </a:pPr>
            <a:r>
              <a:rPr lang="en-US" dirty="0"/>
              <a:t>Terms and Definitions</a:t>
            </a:r>
          </a:p>
        </p:txBody>
      </p:sp>
      <p:sp>
        <p:nvSpPr>
          <p:cNvPr id="117" name="Google Shape;117;p2"/>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BCE6D-39A1-BC89-EC4D-CC7B74BFC1CF}"/>
              </a:ext>
            </a:extLst>
          </p:cNvPr>
          <p:cNvSpPr>
            <a:spLocks noGrp="1"/>
          </p:cNvSpPr>
          <p:nvPr>
            <p:ph type="title"/>
          </p:nvPr>
        </p:nvSpPr>
        <p:spPr/>
        <p:txBody>
          <a:bodyPr/>
          <a:lstStyle/>
          <a:p>
            <a:r>
              <a:rPr lang="en-US" dirty="0"/>
              <a:t>OKTA Preview</a:t>
            </a:r>
          </a:p>
        </p:txBody>
      </p:sp>
      <p:sp>
        <p:nvSpPr>
          <p:cNvPr id="3" name="Text Placeholder 2">
            <a:extLst>
              <a:ext uri="{FF2B5EF4-FFF2-40B4-BE49-F238E27FC236}">
                <a16:creationId xmlns:a16="http://schemas.microsoft.com/office/drawing/2014/main" id="{C8616DFC-2C69-D114-A730-CC9204923E37}"/>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4E2628DE-75A4-F04F-3B62-6EAD4CD117C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a:p>
        </p:txBody>
      </p:sp>
      <p:pic>
        <p:nvPicPr>
          <p:cNvPr id="6" name="Picture 5" descr="OKTA preview screenshot.  Settings page with personal information, display language, and security methods.">
            <a:extLst>
              <a:ext uri="{FF2B5EF4-FFF2-40B4-BE49-F238E27FC236}">
                <a16:creationId xmlns:a16="http://schemas.microsoft.com/office/drawing/2014/main" id="{08DE9246-2077-70EF-99F4-C5AE776E5B0C}"/>
              </a:ext>
            </a:extLst>
          </p:cNvPr>
          <p:cNvPicPr>
            <a:picLocks noChangeAspect="1"/>
          </p:cNvPicPr>
          <p:nvPr/>
        </p:nvPicPr>
        <p:blipFill>
          <a:blip r:embed="rId2"/>
          <a:stretch>
            <a:fillRect/>
          </a:stretch>
        </p:blipFill>
        <p:spPr>
          <a:xfrm>
            <a:off x="266695" y="2415155"/>
            <a:ext cx="8607140" cy="3662917"/>
          </a:xfrm>
          <a:prstGeom prst="rect">
            <a:avLst/>
          </a:prstGeom>
        </p:spPr>
      </p:pic>
    </p:spTree>
    <p:extLst>
      <p:ext uri="{BB962C8B-B14F-4D97-AF65-F5344CB8AC3E}">
        <p14:creationId xmlns:p14="http://schemas.microsoft.com/office/powerpoint/2010/main" val="3903298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40306-8940-5AC1-54BF-2D4F4B19BAF2}"/>
              </a:ext>
            </a:extLst>
          </p:cNvPr>
          <p:cNvSpPr>
            <a:spLocks noGrp="1"/>
          </p:cNvSpPr>
          <p:nvPr>
            <p:ph type="title"/>
          </p:nvPr>
        </p:nvSpPr>
        <p:spPr/>
        <p:txBody>
          <a:bodyPr/>
          <a:lstStyle/>
          <a:p>
            <a:r>
              <a:rPr lang="en-US" dirty="0"/>
              <a:t>Query Migration Form</a:t>
            </a:r>
          </a:p>
        </p:txBody>
      </p:sp>
      <p:sp>
        <p:nvSpPr>
          <p:cNvPr id="3" name="Text Placeholder 2">
            <a:extLst>
              <a:ext uri="{FF2B5EF4-FFF2-40B4-BE49-F238E27FC236}">
                <a16:creationId xmlns:a16="http://schemas.microsoft.com/office/drawing/2014/main" id="{099A4800-AB4F-B503-D5A7-1A6681FFC3F8}"/>
              </a:ext>
            </a:extLst>
          </p:cNvPr>
          <p:cNvSpPr>
            <a:spLocks noGrp="1"/>
          </p:cNvSpPr>
          <p:nvPr>
            <p:ph type="body" idx="1"/>
          </p:nvPr>
        </p:nvSpPr>
        <p:spPr/>
        <p:txBody>
          <a:bodyPr/>
          <a:lstStyle/>
          <a:p>
            <a:r>
              <a:rPr lang="en-US" sz="1800" b="0" i="0" dirty="0">
                <a:effectLst/>
                <a:latin typeface="+mn-lt"/>
              </a:rPr>
              <a:t>The main concern was text on the page overlapping a watermark of SBCTC Logo in background.  Upon review, we found that this a violation of </a:t>
            </a:r>
            <a:r>
              <a:rPr lang="en-US" sz="1800" b="0" i="0" u="sng" dirty="0">
                <a:solidFill>
                  <a:srgbClr val="64B4FA"/>
                </a:solidFill>
                <a:effectLst/>
                <a:latin typeface="+mn-lt"/>
                <a:hlinkClick r:id="rId2"/>
              </a:rPr>
              <a:t>Success Criterion 1.4.12 : Text Spacing.</a:t>
            </a:r>
          </a:p>
          <a:p>
            <a:endParaRPr lang="en-US" sz="1800" dirty="0"/>
          </a:p>
        </p:txBody>
      </p:sp>
      <p:sp>
        <p:nvSpPr>
          <p:cNvPr id="4" name="Slide Number Placeholder 3">
            <a:extLst>
              <a:ext uri="{FF2B5EF4-FFF2-40B4-BE49-F238E27FC236}">
                <a16:creationId xmlns:a16="http://schemas.microsoft.com/office/drawing/2014/main" id="{F635BC6A-A9CE-70AC-DC4F-249022D107C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pic>
        <p:nvPicPr>
          <p:cNvPr id="7" name="Picture 6" descr="Query migration form screenshot with accessibility issues.  The text on the page was overlapping a watermark of the SBCTC logo in the background. ">
            <a:extLst>
              <a:ext uri="{FF2B5EF4-FFF2-40B4-BE49-F238E27FC236}">
                <a16:creationId xmlns:a16="http://schemas.microsoft.com/office/drawing/2014/main" id="{6E7726EC-CC71-C552-6F94-CC56AD2B66DD}"/>
              </a:ext>
            </a:extLst>
          </p:cNvPr>
          <p:cNvPicPr>
            <a:picLocks noChangeAspect="1"/>
          </p:cNvPicPr>
          <p:nvPr/>
        </p:nvPicPr>
        <p:blipFill>
          <a:blip r:embed="rId3"/>
          <a:stretch>
            <a:fillRect/>
          </a:stretch>
        </p:blipFill>
        <p:spPr>
          <a:xfrm>
            <a:off x="1521848" y="3429000"/>
            <a:ext cx="6100303" cy="3239825"/>
          </a:xfrm>
          <a:prstGeom prst="rect">
            <a:avLst/>
          </a:prstGeom>
        </p:spPr>
      </p:pic>
    </p:spTree>
    <p:extLst>
      <p:ext uri="{BB962C8B-B14F-4D97-AF65-F5344CB8AC3E}">
        <p14:creationId xmlns:p14="http://schemas.microsoft.com/office/powerpoint/2010/main" val="1562215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802F9-CAE9-C10F-FE66-46808AD55D73}"/>
              </a:ext>
            </a:extLst>
          </p:cNvPr>
          <p:cNvSpPr>
            <a:spLocks noGrp="1"/>
          </p:cNvSpPr>
          <p:nvPr>
            <p:ph type="title"/>
          </p:nvPr>
        </p:nvSpPr>
        <p:spPr/>
        <p:txBody>
          <a:bodyPr/>
          <a:lstStyle/>
          <a:p>
            <a:r>
              <a:rPr lang="en-US" dirty="0"/>
              <a:t>Query Migration Form - Continued</a:t>
            </a:r>
          </a:p>
        </p:txBody>
      </p:sp>
      <p:sp>
        <p:nvSpPr>
          <p:cNvPr id="3" name="Text Placeholder 2">
            <a:extLst>
              <a:ext uri="{FF2B5EF4-FFF2-40B4-BE49-F238E27FC236}">
                <a16:creationId xmlns:a16="http://schemas.microsoft.com/office/drawing/2014/main" id="{CCDE4514-5C0A-8604-04C7-BD51112E4C80}"/>
              </a:ext>
            </a:extLst>
          </p:cNvPr>
          <p:cNvSpPr>
            <a:spLocks noGrp="1"/>
          </p:cNvSpPr>
          <p:nvPr>
            <p:ph type="body" idx="1"/>
          </p:nvPr>
        </p:nvSpPr>
        <p:spPr/>
        <p:txBody>
          <a:bodyPr/>
          <a:lstStyle/>
          <a:p>
            <a:r>
              <a:rPr lang="en-US" sz="2000" b="0" i="0" dirty="0">
                <a:effectLst/>
                <a:latin typeface="+mn-lt"/>
              </a:rPr>
              <a:t>The recommended options for remediation were: </a:t>
            </a:r>
          </a:p>
          <a:p>
            <a:r>
              <a:rPr lang="en-US" sz="2000" b="0" i="0" dirty="0">
                <a:effectLst/>
                <a:latin typeface="+mn-lt"/>
              </a:rPr>
              <a:t>A) Relocate the logo section of the background, to separate div/container or to the footer/bottom of page so that no text overlaps as you scroll. </a:t>
            </a:r>
          </a:p>
          <a:p>
            <a:r>
              <a:rPr lang="en-US" sz="2000" b="0" i="0" dirty="0">
                <a:effectLst/>
                <a:latin typeface="+mn-lt"/>
              </a:rPr>
              <a:t>B) Place solid/non-transparent mask behind all text, similar to how "Enter your Answer" the text in the form input boxes appear Although not a Level AA violation, if the contrast of the grey text on the form can be enhanced, it will improve usability of the form for low vision users. The NCSU color analyzer tool allows us to scan the entire page in context of gradients and provides a sense of how low vision users may perceive the content.</a:t>
            </a:r>
          </a:p>
          <a:p>
            <a:endParaRPr lang="en-US" sz="2000" dirty="0"/>
          </a:p>
        </p:txBody>
      </p:sp>
      <p:sp>
        <p:nvSpPr>
          <p:cNvPr id="4" name="Slide Number Placeholder 3">
            <a:extLst>
              <a:ext uri="{FF2B5EF4-FFF2-40B4-BE49-F238E27FC236}">
                <a16:creationId xmlns:a16="http://schemas.microsoft.com/office/drawing/2014/main" id="{769207D5-FA42-8FC7-43E3-08B6340BBF7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spTree>
    <p:extLst>
      <p:ext uri="{BB962C8B-B14F-4D97-AF65-F5344CB8AC3E}">
        <p14:creationId xmlns:p14="http://schemas.microsoft.com/office/powerpoint/2010/main" val="938362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43889-BDDF-E124-45BA-DBA29D0FCEE5}"/>
              </a:ext>
            </a:extLst>
          </p:cNvPr>
          <p:cNvSpPr>
            <a:spLocks noGrp="1"/>
          </p:cNvSpPr>
          <p:nvPr>
            <p:ph type="title"/>
          </p:nvPr>
        </p:nvSpPr>
        <p:spPr>
          <a:xfrm>
            <a:off x="536858" y="1441143"/>
            <a:ext cx="8336975" cy="797070"/>
          </a:xfrm>
        </p:spPr>
        <p:txBody>
          <a:bodyPr/>
          <a:lstStyle/>
          <a:p>
            <a:r>
              <a:rPr lang="en-US" dirty="0"/>
              <a:t>Query Migration Form - Continued</a:t>
            </a:r>
          </a:p>
        </p:txBody>
      </p:sp>
      <p:sp>
        <p:nvSpPr>
          <p:cNvPr id="3" name="Text Placeholder 2">
            <a:extLst>
              <a:ext uri="{FF2B5EF4-FFF2-40B4-BE49-F238E27FC236}">
                <a16:creationId xmlns:a16="http://schemas.microsoft.com/office/drawing/2014/main" id="{D78EB26C-802F-F61C-1296-42D11C5B390C}"/>
              </a:ext>
            </a:extLst>
          </p:cNvPr>
          <p:cNvSpPr>
            <a:spLocks noGrp="1"/>
          </p:cNvSpPr>
          <p:nvPr>
            <p:ph type="body" idx="1"/>
          </p:nvPr>
        </p:nvSpPr>
        <p:spPr>
          <a:xfrm>
            <a:off x="536858" y="2070534"/>
            <a:ext cx="8336975" cy="3757046"/>
          </a:xfrm>
        </p:spPr>
        <p:txBody>
          <a:bodyPr/>
          <a:lstStyle/>
          <a:p>
            <a:r>
              <a:rPr lang="en-US" b="0" i="0" dirty="0">
                <a:effectLst/>
                <a:latin typeface="+mn-lt"/>
              </a:rPr>
              <a:t>The page theme was updated and now meets/exceeds WCAG AA contrast ratio's for all elements with no overlapping text/watermarks</a:t>
            </a:r>
          </a:p>
          <a:p>
            <a:endParaRPr lang="en-US" dirty="0"/>
          </a:p>
        </p:txBody>
      </p:sp>
      <p:sp>
        <p:nvSpPr>
          <p:cNvPr id="4" name="Slide Number Placeholder 3">
            <a:extLst>
              <a:ext uri="{FF2B5EF4-FFF2-40B4-BE49-F238E27FC236}">
                <a16:creationId xmlns:a16="http://schemas.microsoft.com/office/drawing/2014/main" id="{39ABDB0E-0E3F-BA88-0E8B-57899D7544F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6</a:t>
            </a:fld>
            <a:endParaRPr lang="en-US"/>
          </a:p>
        </p:txBody>
      </p:sp>
      <p:pic>
        <p:nvPicPr>
          <p:cNvPr id="6" name="Picture 5" descr="Query migration request form screenshot.  No overlapping text or watermarks anymore.  ">
            <a:extLst>
              <a:ext uri="{FF2B5EF4-FFF2-40B4-BE49-F238E27FC236}">
                <a16:creationId xmlns:a16="http://schemas.microsoft.com/office/drawing/2014/main" id="{6AA9673F-3A3D-FC2F-41F1-83FEC5C369A3}"/>
              </a:ext>
            </a:extLst>
          </p:cNvPr>
          <p:cNvPicPr>
            <a:picLocks noChangeAspect="1"/>
          </p:cNvPicPr>
          <p:nvPr/>
        </p:nvPicPr>
        <p:blipFill>
          <a:blip r:embed="rId2"/>
          <a:stretch>
            <a:fillRect/>
          </a:stretch>
        </p:blipFill>
        <p:spPr>
          <a:xfrm>
            <a:off x="996761" y="3429000"/>
            <a:ext cx="7417168" cy="3357772"/>
          </a:xfrm>
          <a:prstGeom prst="rect">
            <a:avLst/>
          </a:prstGeom>
        </p:spPr>
      </p:pic>
    </p:spTree>
    <p:extLst>
      <p:ext uri="{BB962C8B-B14F-4D97-AF65-F5344CB8AC3E}">
        <p14:creationId xmlns:p14="http://schemas.microsoft.com/office/powerpoint/2010/main" val="1827546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College Sharing</a:t>
            </a:r>
            <a:endParaRPr/>
          </a:p>
        </p:txBody>
      </p:sp>
      <p:sp>
        <p:nvSpPr>
          <p:cNvPr id="187" name="Google Shape;187;p8"/>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Submit ideas for future forum meetings through our </a:t>
            </a:r>
            <a:r>
              <a:rPr lang="en-US" u="sng">
                <a:solidFill>
                  <a:schemeClr val="hlink"/>
                </a:solidFill>
                <a:hlinkClick r:id="rId3"/>
              </a:rPr>
              <a:t>online submission form</a:t>
            </a:r>
            <a:endParaRPr/>
          </a:p>
        </p:txBody>
      </p:sp>
      <p:sp>
        <p:nvSpPr>
          <p:cNvPr id="188" name="Google Shape;188;p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9"/>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ctcLink Accessibility Web Page</a:t>
            </a:r>
            <a:endParaRPr/>
          </a:p>
        </p:txBody>
      </p:sp>
      <p:sp>
        <p:nvSpPr>
          <p:cNvPr id="194" name="Google Shape;194;p9"/>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u="sng" dirty="0">
                <a:solidFill>
                  <a:schemeClr val="hlink"/>
                </a:solidFill>
                <a:hlinkClick r:id="rId3"/>
              </a:rPr>
              <a:t>ctcLink Accessibility</a:t>
            </a:r>
            <a:r>
              <a:rPr lang="en-US" dirty="0"/>
              <a:t> web page</a:t>
            </a:r>
            <a:endParaRPr u="sng" dirty="0">
              <a:solidFill>
                <a:schemeClr val="hlink"/>
              </a:solidFill>
              <a:hlinkClick r:id="rId3"/>
            </a:endParaRPr>
          </a:p>
          <a:p>
            <a:pPr marL="457200" lvl="0" indent="-406400" algn="l" rtl="0">
              <a:lnSpc>
                <a:spcPct val="90000"/>
              </a:lnSpc>
              <a:spcBef>
                <a:spcPts val="1000"/>
              </a:spcBef>
              <a:spcAft>
                <a:spcPts val="0"/>
              </a:spcAft>
              <a:buSzPts val="2800"/>
              <a:buChar char="•"/>
            </a:pPr>
            <a:r>
              <a:rPr lang="en-US" dirty="0"/>
              <a:t>Accessibility reviews</a:t>
            </a:r>
            <a:endParaRPr dirty="0"/>
          </a:p>
          <a:p>
            <a:pPr marL="457200" lvl="0" indent="-406400" algn="l" rtl="0">
              <a:lnSpc>
                <a:spcPct val="90000"/>
              </a:lnSpc>
              <a:spcBef>
                <a:spcPts val="1000"/>
              </a:spcBef>
              <a:spcAft>
                <a:spcPts val="0"/>
              </a:spcAft>
              <a:buSzPts val="2800"/>
              <a:buChar char="•"/>
            </a:pPr>
            <a:r>
              <a:rPr lang="en-US" dirty="0"/>
              <a:t>Image overview documents</a:t>
            </a:r>
            <a:endParaRPr dirty="0"/>
          </a:p>
          <a:p>
            <a:pPr marL="914400" lvl="1" indent="-381000" algn="l" rtl="0">
              <a:lnSpc>
                <a:spcPct val="90000"/>
              </a:lnSpc>
              <a:spcBef>
                <a:spcPts val="500"/>
              </a:spcBef>
              <a:spcAft>
                <a:spcPts val="0"/>
              </a:spcAft>
              <a:buSzPts val="2400"/>
              <a:buChar char="•"/>
            </a:pPr>
            <a:r>
              <a:rPr lang="en-US" dirty="0"/>
              <a:t>PeopleSoft Update Manager (PUM) images are released periodically to update and add new features</a:t>
            </a:r>
            <a:endParaRPr dirty="0"/>
          </a:p>
          <a:p>
            <a:pPr marL="457200" lvl="0" indent="-406400" algn="l" rtl="0">
              <a:lnSpc>
                <a:spcPct val="90000"/>
              </a:lnSpc>
              <a:spcBef>
                <a:spcPts val="1000"/>
              </a:spcBef>
              <a:spcAft>
                <a:spcPts val="0"/>
              </a:spcAft>
              <a:buSzPts val="2800"/>
              <a:buChar char="•"/>
            </a:pPr>
            <a:r>
              <a:rPr lang="en-US" dirty="0"/>
              <a:t>Oracle VPATs and third-party VPATs</a:t>
            </a:r>
            <a:endParaRPr dirty="0"/>
          </a:p>
          <a:p>
            <a:pPr marL="457200" lvl="0" indent="-406400" algn="l" rtl="0">
              <a:lnSpc>
                <a:spcPct val="90000"/>
              </a:lnSpc>
              <a:spcBef>
                <a:spcPts val="1000"/>
              </a:spcBef>
              <a:spcAft>
                <a:spcPts val="0"/>
              </a:spcAft>
              <a:buSzPts val="2800"/>
              <a:buChar char="•"/>
            </a:pPr>
            <a:r>
              <a:rPr lang="en-US" dirty="0"/>
              <a:t>Glossary of terms</a:t>
            </a:r>
            <a:endParaRPr dirty="0"/>
          </a:p>
          <a:p>
            <a:pPr marL="457200" lvl="0" indent="-228600" algn="l" rtl="0">
              <a:lnSpc>
                <a:spcPct val="90000"/>
              </a:lnSpc>
              <a:spcBef>
                <a:spcPts val="1000"/>
              </a:spcBef>
              <a:spcAft>
                <a:spcPts val="0"/>
              </a:spcAft>
              <a:buSzPts val="2800"/>
              <a:buNone/>
            </a:pPr>
            <a:endParaRPr dirty="0"/>
          </a:p>
        </p:txBody>
      </p:sp>
      <p:sp>
        <p:nvSpPr>
          <p:cNvPr id="195" name="Google Shape;195;p9"/>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1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Forum Information</a:t>
            </a:r>
            <a:endParaRPr/>
          </a:p>
        </p:txBody>
      </p:sp>
      <p:sp>
        <p:nvSpPr>
          <p:cNvPr id="201" name="Google Shape;201;p1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marR="0" lvl="0" indent="-406400" algn="l" rtl="0">
              <a:lnSpc>
                <a:spcPct val="90000"/>
              </a:lnSpc>
              <a:spcBef>
                <a:spcPts val="1000"/>
              </a:spcBef>
              <a:spcAft>
                <a:spcPts val="0"/>
              </a:spcAft>
              <a:buClr>
                <a:srgbClr val="003764"/>
              </a:buClr>
              <a:buSzPts val="2800"/>
              <a:buFont typeface="Arial"/>
              <a:buChar char="•"/>
            </a:pPr>
            <a:r>
              <a:rPr lang="en-US" u="sng" dirty="0">
                <a:solidFill>
                  <a:schemeClr val="hlink"/>
                </a:solidFill>
                <a:hlinkClick r:id="rId3">
                  <a:extLst>
                    <a:ext uri="{A12FA001-AC4F-418D-AE19-62706E023703}">
                      <ahyp:hlinkClr xmlns:ahyp="http://schemas.microsoft.com/office/drawing/2018/hyperlinkcolor" val="tx"/>
                    </a:ext>
                  </a:extLst>
                </a:hlinkClick>
              </a:rPr>
              <a:t>Accessibility and ctcLink Open Forum</a:t>
            </a:r>
            <a:endParaRPr dirty="0">
              <a:solidFill>
                <a:schemeClr val="hlink"/>
              </a:solidFill>
            </a:endParaRPr>
          </a:p>
          <a:p>
            <a:r>
              <a:rPr lang="en-US" dirty="0"/>
              <a:t>Next meeting – February 13, 2024, 11:00 am to Noon.</a:t>
            </a:r>
            <a:endParaRPr dirty="0"/>
          </a:p>
        </p:txBody>
      </p:sp>
      <p:sp>
        <p:nvSpPr>
          <p:cNvPr id="202" name="Google Shape;202;p1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Office Theme">
  <a:themeElements>
    <a:clrScheme name="SBCTC">
      <a:dk1>
        <a:srgbClr val="003764"/>
      </a:dk1>
      <a:lt1>
        <a:srgbClr val="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6649</TotalTime>
  <Words>1307</Words>
  <Application>Microsoft Office PowerPoint</Application>
  <PresentationFormat>On-screen Show (4:3)</PresentationFormat>
  <Paragraphs>112</Paragraphs>
  <Slides>16</Slides>
  <Notes>12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16</vt:i4>
      </vt:variant>
    </vt:vector>
  </HeadingPairs>
  <TitlesOfParts>
    <vt:vector size="18" baseType="lpstr">
      <vt:lpstr>Arial</vt:lpstr>
      <vt:lpstr>Office Theme</vt:lpstr>
      <vt:lpstr>Accessibility &amp; ctcLink Open Forum</vt:lpstr>
      <vt:lpstr>Agenda</vt:lpstr>
      <vt:lpstr>OKTA Preview</vt:lpstr>
      <vt:lpstr>Query Migration Form</vt:lpstr>
      <vt:lpstr>Query Migration Form - Continued</vt:lpstr>
      <vt:lpstr>Query Migration Form - Continued</vt:lpstr>
      <vt:lpstr>College Sharing</vt:lpstr>
      <vt:lpstr>ctcLink Accessibility Web Page</vt:lpstr>
      <vt:lpstr>Forum Information</vt:lpstr>
      <vt:lpstr>Service Desk Tickets/Oracle Service Requests – Campus Solutions </vt:lpstr>
      <vt:lpstr>End of Presentation</vt:lpstr>
      <vt:lpstr>Service Desk Tickets/Oracle Service Requests – Human Capital Management </vt:lpstr>
      <vt:lpstr>Service Desk Tickets/Oracle Service Requests – Finance</vt:lpstr>
      <vt:lpstr>Service Desk Tickets/Oracle Service Requests – All Pillars</vt:lpstr>
      <vt:lpstr>Terms and Definitions</vt:lpstr>
      <vt:lpstr>Terms and Definitions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&amp; ctcLink Open Forum</dc:title>
  <dc:subject>July 11, 2023</dc:subject>
  <dc:creator>Christopher Soran</dc:creator>
  <cp:lastModifiedBy>Christopher Soran</cp:lastModifiedBy>
  <cp:revision>501</cp:revision>
  <dcterms:created xsi:type="dcterms:W3CDTF">2018-05-14T23:14:43Z</dcterms:created>
  <dcterms:modified xsi:type="dcterms:W3CDTF">2024-01-05T23:49:40Z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f7c41efa-16a6-4d48-82ec-ec2c3f4609a4</vt:lpwstr>
  </property>
</Properties>
</file>